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90" r:id="rId2"/>
    <p:sldId id="432" r:id="rId3"/>
    <p:sldId id="427" r:id="rId4"/>
    <p:sldId id="431" r:id="rId5"/>
    <p:sldId id="433" r:id="rId6"/>
    <p:sldId id="430" r:id="rId7"/>
    <p:sldId id="372" r:id="rId8"/>
    <p:sldId id="417" r:id="rId9"/>
    <p:sldId id="422" r:id="rId10"/>
    <p:sldId id="423" r:id="rId11"/>
    <p:sldId id="424" r:id="rId12"/>
    <p:sldId id="425" r:id="rId13"/>
    <p:sldId id="373" r:id="rId14"/>
    <p:sldId id="408" r:id="rId15"/>
    <p:sldId id="413" r:id="rId16"/>
    <p:sldId id="414" r:id="rId17"/>
    <p:sldId id="416" r:id="rId18"/>
    <p:sldId id="415" r:id="rId19"/>
    <p:sldId id="374" r:id="rId20"/>
    <p:sldId id="400" r:id="rId21"/>
    <p:sldId id="401" r:id="rId22"/>
    <p:sldId id="405" r:id="rId23"/>
    <p:sldId id="406" r:id="rId24"/>
    <p:sldId id="407" r:id="rId25"/>
    <p:sldId id="375" r:id="rId26"/>
    <p:sldId id="376" r:id="rId27"/>
    <p:sldId id="397" r:id="rId28"/>
    <p:sldId id="398" r:id="rId29"/>
    <p:sldId id="386" r:id="rId30"/>
    <p:sldId id="387" r:id="rId31"/>
    <p:sldId id="391" r:id="rId32"/>
    <p:sldId id="434" r:id="rId33"/>
    <p:sldId id="381" r:id="rId34"/>
    <p:sldId id="388" r:id="rId35"/>
    <p:sldId id="399" r:id="rId36"/>
    <p:sldId id="366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A5D"/>
    <a:srgbClr val="FFC000"/>
    <a:srgbClr val="FFF8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56"/>
    <p:restoredTop sz="92767"/>
  </p:normalViewPr>
  <p:slideViewPr>
    <p:cSldViewPr snapToGrid="0">
      <p:cViewPr>
        <p:scale>
          <a:sx n="122" d="100"/>
          <a:sy n="122" d="100"/>
        </p:scale>
        <p:origin x="35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07D35E-D597-2E42-80BB-DA5547586793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CEADC6-2AC5-ED40-9784-E51486796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24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5420C-8C9B-5B57-B689-D3436D6BC0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CCD38-E388-65A3-7698-AF7A563048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056BF-F77F-2BDF-C5CC-612484B68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D6FEA-6D1D-F24A-93F3-A25FE83A6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4D6D6-F4C7-8DD8-C901-3890F228B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7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D5F8-3DF4-36B6-621B-C59A7DF97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557A1E-AE5D-670A-C325-108810851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CCD6A-811A-66A7-A730-A7BC066AD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180DB-FCDB-838A-ECEF-0DFDD4A36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E99F6-195A-3912-5ED2-5E930FB25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84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9C16BF-1847-6AFD-F1DA-F6699C208D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A4B4E-BF38-AFC9-4D1D-7065BC6F1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0420B-3E19-4CDB-D8E2-620FC51CE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B94E9-B401-458A-5A00-01602C6F4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0DE6C-1129-B41F-4850-5DAF6B1E9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74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E78B8-FA7F-A4CF-614C-8ED668EF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A5216-EDE8-8013-DF65-4C1BF1C16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E331D-CAA7-BB6E-C3CD-E6A67831B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4AE77-8FD6-5071-4797-8E9101B1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0021B-BCE0-A6CA-4264-B86F0E55E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47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6F905-D189-7A92-00A0-A85B64A2B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E3732-C40A-46E0-DF9C-97C97B568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392C9-8E39-9331-341F-84B7A9835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E934A-4344-EFCB-6047-0A0192897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CB8-AFB0-4044-FCE5-EFB051764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3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D4C33-71B8-1892-718D-954469594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428FB-0D44-394E-916A-DF4203CEC0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4C667-2744-9574-5D2A-F59109361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54149-4EBD-9F23-5C11-9E4A073D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C6CDF-6FCB-203B-EC7C-55AE2ABF5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556A7-1896-CFBE-D258-A30E36AD4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03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0EFC-CE31-8146-18F6-BAF9787B6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9C9A52-BC9F-FF1B-372A-33266026F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C52E8-ED83-6615-18E4-756CEF118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5A6C69-EBDC-D12B-5660-E088610174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25F425-05FB-94B3-EC07-40A89568F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A5A73D-7129-5851-E276-98E955F32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65A348-E26E-133B-6C61-94A4B3DC8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E08F75-828D-54BD-ACD4-E6291ADCB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91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7F05-E727-1E08-1393-50B1FC5E2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707E08-963A-CDF1-FD62-7CBC7B881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8E92A4-4EAD-4528-D761-B033D978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48B45A-2B5D-4750-8171-D0178DD2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47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CF63C5-2F47-DA77-FF77-2FC86FC13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9955D4-0D85-810F-2A71-75A6269A1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079EC-A478-5AE1-978E-47568053F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84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04B11-05BE-827D-25DB-4C38565D7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2B8A6-F01A-C170-9408-DC5E93539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3DC6EE-22E1-DA99-E7AD-B94CEDA1E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435EA-2AA8-4A49-FC80-2F516EDDC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CB08D-C0F2-1DEE-F7DB-2B1C530C3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6A8287-7D49-0BE8-614A-AE7466861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7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48FE4-E283-13C2-2D22-B8DF260F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53E7EC-5CA0-B866-E760-D4BC2FCBA7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C4FCC-F7D0-FAEE-8BF6-C029BC4C1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444A0-7CB0-C984-3966-173B1C69B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4F8AE-F9FB-E3CC-DA69-9523922C0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98C7B4-FC67-3914-F364-A1B4D9ABE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4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09F89F-2F5B-66A4-34CD-6C440E0F8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29838-1609-C44D-0292-E27FDAEB6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6C308-A930-BC99-F044-FCBBA70CDC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7DF6B8-91A1-E047-94E8-4A8A0AAE0619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19D3D-C0F3-4D26-3860-2270830431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C6637-066F-6CD5-4706-D5A80C3E3E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B75432-F048-F549-8601-751EAE6E2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4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68EC8-4E99-8833-3D72-04793D358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D6D5CF-CF4D-B3C7-056D-A29671DC31ED}"/>
              </a:ext>
            </a:extLst>
          </p:cNvPr>
          <p:cNvSpPr txBox="1"/>
          <p:nvPr/>
        </p:nvSpPr>
        <p:spPr>
          <a:xfrm>
            <a:off x="5511545" y="3066170"/>
            <a:ext cx="1619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29 star, 1 dash</a:t>
            </a:r>
          </a:p>
        </p:txBody>
      </p:sp>
    </p:spTree>
    <p:extLst>
      <p:ext uri="{BB962C8B-B14F-4D97-AF65-F5344CB8AC3E}">
        <p14:creationId xmlns:p14="http://schemas.microsoft.com/office/powerpoint/2010/main" val="2183775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DA124-FF9D-A379-7C58-79A256C25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1BB2532-E09B-B672-8801-20A425089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8353A7A-F9B9-1E9F-1377-24992F170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2D5737A-CB2E-F261-B6DD-0E513920D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7A1922A-511B-CFC8-AF90-BD57F8AB5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D4C3F8F-7ECA-143A-67C4-CEB193C6D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3AEE1AA-5CE3-5734-78B3-667063CC4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4090ED2-BE3D-1565-E58B-91893F30B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EF13DAD-9184-1466-2601-58BC0EC08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A9EBD9B-C9E0-1247-54E5-0EEB6CFD0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5C2B59E-2AC0-09B9-BB4B-90CC14204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F50E9A8-41D2-6CB2-CF15-B003126DE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76CEC10-4CE2-FA1D-A013-AE9CB478C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24C4528-9159-C61C-8ED7-CEF110A79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12" name="Picture 1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59AECEA-1736-6279-A8A7-392941557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28" name="Picture 2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FEA26F1-18A6-70E1-C164-A7118EC0E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29" name="Picture 2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62A3332-7E82-1A91-1143-7C6D4F52E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30" name="Picture 2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581F4BA-26D7-9846-A152-C09F18F42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31" name="Picture 3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A992A2D-700A-DBD7-53E2-514647548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  <p:pic>
        <p:nvPicPr>
          <p:cNvPr id="11" name="Picture 1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2345433-2E88-C099-0C4F-3DE23D45B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051" y="4008162"/>
            <a:ext cx="1085883" cy="1527710"/>
          </a:xfrm>
          <a:prstGeom prst="rect">
            <a:avLst/>
          </a:prstGeom>
        </p:spPr>
      </p:pic>
      <p:pic>
        <p:nvPicPr>
          <p:cNvPr id="13" name="Picture 1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03DC424-4C27-3C1C-386A-D56CE7504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83" y="964262"/>
            <a:ext cx="1085883" cy="1527710"/>
          </a:xfrm>
          <a:prstGeom prst="rect">
            <a:avLst/>
          </a:prstGeom>
        </p:spPr>
      </p:pic>
      <p:pic>
        <p:nvPicPr>
          <p:cNvPr id="20" name="Picture 1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F0BB44D-0364-7142-8663-5C3DAA70A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29" y="964262"/>
            <a:ext cx="1085883" cy="1527710"/>
          </a:xfrm>
          <a:prstGeom prst="rect">
            <a:avLst/>
          </a:prstGeom>
        </p:spPr>
      </p:pic>
      <p:pic>
        <p:nvPicPr>
          <p:cNvPr id="24" name="Picture 2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E3DB7CB-FC7D-7100-CBAF-4DEF4DE54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9" y="4024112"/>
            <a:ext cx="1085883" cy="1527710"/>
          </a:xfrm>
          <a:prstGeom prst="rect">
            <a:avLst/>
          </a:prstGeom>
        </p:spPr>
      </p:pic>
      <p:pic>
        <p:nvPicPr>
          <p:cNvPr id="33" name="Picture 3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F9B25C8-678D-79E2-0ECB-5BB89E7A0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141" y="2499947"/>
            <a:ext cx="1085883" cy="1527710"/>
          </a:xfrm>
          <a:prstGeom prst="rect">
            <a:avLst/>
          </a:prstGeom>
        </p:spPr>
      </p:pic>
      <p:pic>
        <p:nvPicPr>
          <p:cNvPr id="36" name="Picture 3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C3CAD99-F5C6-5D70-6802-418EB0313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358" y="4008162"/>
            <a:ext cx="1085883" cy="1527710"/>
          </a:xfrm>
          <a:prstGeom prst="rect">
            <a:avLst/>
          </a:prstGeom>
        </p:spPr>
      </p:pic>
      <p:pic>
        <p:nvPicPr>
          <p:cNvPr id="8" name="Picture 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35BFC8D-EFFD-3DBF-5FDC-CE145E976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74" y="2499947"/>
            <a:ext cx="1085883" cy="1527710"/>
          </a:xfrm>
          <a:prstGeom prst="rect">
            <a:avLst/>
          </a:prstGeom>
        </p:spPr>
      </p:pic>
      <p:pic>
        <p:nvPicPr>
          <p:cNvPr id="9" name="Picture 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CCDB250-614A-6D0F-28DF-70818CEBF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784" y="2496402"/>
            <a:ext cx="1085883" cy="1527710"/>
          </a:xfrm>
          <a:prstGeom prst="rect">
            <a:avLst/>
          </a:prstGeom>
        </p:spPr>
      </p:pic>
      <p:pic>
        <p:nvPicPr>
          <p:cNvPr id="14" name="Picture 1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6F3C703-D6A8-08B8-B02E-D58187585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402" y="4015251"/>
            <a:ext cx="1085883" cy="1527710"/>
          </a:xfrm>
          <a:prstGeom prst="rect">
            <a:avLst/>
          </a:prstGeom>
        </p:spPr>
      </p:pic>
      <p:pic>
        <p:nvPicPr>
          <p:cNvPr id="19" name="Picture 1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9A90BA5-C72C-6217-49E7-8E37FFFD5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8" y="2480452"/>
            <a:ext cx="1085883" cy="1527710"/>
          </a:xfrm>
          <a:prstGeom prst="rect">
            <a:avLst/>
          </a:prstGeom>
        </p:spPr>
      </p:pic>
      <p:pic>
        <p:nvPicPr>
          <p:cNvPr id="27" name="Picture 2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A20918E-4729-C83F-4A19-8A7C22A26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579" y="972237"/>
            <a:ext cx="1085883" cy="1527710"/>
          </a:xfrm>
          <a:prstGeom prst="rect">
            <a:avLst/>
          </a:prstGeom>
        </p:spPr>
      </p:pic>
      <p:pic>
        <p:nvPicPr>
          <p:cNvPr id="37" name="Picture 3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D8C6DFF-9B3B-D0EA-9991-C01781FC8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65" y="2499947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362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834D2-3323-E331-303E-D9D68B1F0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E3B11F-6214-1495-0CF6-25775ECC1EC6}"/>
              </a:ext>
            </a:extLst>
          </p:cNvPr>
          <p:cNvGrpSpPr/>
          <p:nvPr/>
        </p:nvGrpSpPr>
        <p:grpSpPr>
          <a:xfrm>
            <a:off x="262265" y="964262"/>
            <a:ext cx="11593777" cy="4592601"/>
            <a:chOff x="262265" y="964262"/>
            <a:chExt cx="11593777" cy="4592601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3132515-E383-544C-D917-CA419F9E0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056" y="972237"/>
              <a:ext cx="1085883" cy="1527710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6E4F3D1-B297-9D13-454D-13E05787A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0442" y="4008162"/>
              <a:ext cx="1085883" cy="1527710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0C5ACC6-A022-EEBA-A9ED-04DB8F2B6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58232" y="2499947"/>
              <a:ext cx="1085883" cy="1527710"/>
            </a:xfrm>
            <a:prstGeom prst="rect">
              <a:avLst/>
            </a:prstGeom>
          </p:spPr>
        </p:pic>
        <p:pic>
          <p:nvPicPr>
            <p:cNvPr id="5" name="Picture 4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812AC65-5BCC-A39C-6983-F84DC992A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6552" y="972237"/>
              <a:ext cx="1085883" cy="1527710"/>
            </a:xfrm>
            <a:prstGeom prst="rect">
              <a:avLst/>
            </a:prstGeom>
          </p:spPr>
        </p:pic>
        <p:pic>
          <p:nvPicPr>
            <p:cNvPr id="12" name="Picture 1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94C04472-E81A-B971-3B8D-CAE75F022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5064" y="4008162"/>
              <a:ext cx="1085883" cy="1527710"/>
            </a:xfrm>
            <a:prstGeom prst="rect">
              <a:avLst/>
            </a:prstGeom>
          </p:spPr>
        </p:pic>
        <p:pic>
          <p:nvPicPr>
            <p:cNvPr id="28" name="Picture 2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57554F2-27BA-E8F8-CE19-67D39FD02D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6711" y="2499947"/>
              <a:ext cx="1085883" cy="1527710"/>
            </a:xfrm>
            <a:prstGeom prst="rect">
              <a:avLst/>
            </a:prstGeom>
          </p:spPr>
        </p:pic>
        <p:pic>
          <p:nvPicPr>
            <p:cNvPr id="29" name="Picture 2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254E958-1DCE-E422-86D4-3616A97B8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70159" y="968692"/>
              <a:ext cx="1085883" cy="1527710"/>
            </a:xfrm>
            <a:prstGeom prst="rect">
              <a:avLst/>
            </a:prstGeom>
          </p:spPr>
        </p:pic>
        <p:pic>
          <p:nvPicPr>
            <p:cNvPr id="30" name="Picture 2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E905559-41FC-5D26-4A73-7AE13CACF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8515" y="4029153"/>
              <a:ext cx="1085883" cy="1527710"/>
            </a:xfrm>
            <a:prstGeom prst="rect">
              <a:avLst/>
            </a:prstGeom>
          </p:spPr>
        </p:pic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9D2A4A1-4F36-DA92-47F5-45AF48B4A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01287" y="972237"/>
              <a:ext cx="1085883" cy="1527710"/>
            </a:xfrm>
            <a:prstGeom prst="rect">
              <a:avLst/>
            </a:prstGeom>
          </p:spPr>
        </p:pic>
        <p:pic>
          <p:nvPicPr>
            <p:cNvPr id="11" name="Picture 1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F7AA3A5-944C-C46C-9479-C999C83BA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71051" y="4008162"/>
              <a:ext cx="1085883" cy="1527710"/>
            </a:xfrm>
            <a:prstGeom prst="rect">
              <a:avLst/>
            </a:prstGeom>
          </p:spPr>
        </p:pic>
        <p:pic>
          <p:nvPicPr>
            <p:cNvPr id="13" name="Picture 1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329D844-11E2-776A-F250-02F68C647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1683" y="964262"/>
              <a:ext cx="1085883" cy="1527710"/>
            </a:xfrm>
            <a:prstGeom prst="rect">
              <a:avLst/>
            </a:prstGeom>
          </p:spPr>
        </p:pic>
        <p:pic>
          <p:nvPicPr>
            <p:cNvPr id="20" name="Picture 1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FE2FEC54-839F-701E-D3B1-E5E46F2B86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35029" y="964262"/>
              <a:ext cx="1085883" cy="1527710"/>
            </a:xfrm>
            <a:prstGeom prst="rect">
              <a:avLst/>
            </a:prstGeom>
          </p:spPr>
        </p:pic>
        <p:pic>
          <p:nvPicPr>
            <p:cNvPr id="24" name="Picture 2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8E3ACAF5-E99F-3599-6281-0B8D02A62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299" y="4024112"/>
              <a:ext cx="1085883" cy="1527710"/>
            </a:xfrm>
            <a:prstGeom prst="rect">
              <a:avLst/>
            </a:prstGeom>
          </p:spPr>
        </p:pic>
        <p:pic>
          <p:nvPicPr>
            <p:cNvPr id="33" name="Picture 3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711923C-94D1-5C11-5537-A8C685C8E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66141" y="2499947"/>
              <a:ext cx="1085883" cy="1527710"/>
            </a:xfrm>
            <a:prstGeom prst="rect">
              <a:avLst/>
            </a:prstGeom>
          </p:spPr>
        </p:pic>
        <p:pic>
          <p:nvPicPr>
            <p:cNvPr id="36" name="Picture 35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F676C964-F14D-4643-73C3-F47FB99AAC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58358" y="4008162"/>
              <a:ext cx="1085883" cy="1527710"/>
            </a:xfrm>
            <a:prstGeom prst="rect">
              <a:avLst/>
            </a:prstGeom>
          </p:spPr>
        </p:pic>
        <p:pic>
          <p:nvPicPr>
            <p:cNvPr id="8" name="Picture 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CD96AC0-F89B-06BF-B393-2EAA76FB8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84074" y="2499947"/>
              <a:ext cx="1085883" cy="1527710"/>
            </a:xfrm>
            <a:prstGeom prst="rect">
              <a:avLst/>
            </a:prstGeom>
          </p:spPr>
        </p:pic>
        <p:pic>
          <p:nvPicPr>
            <p:cNvPr id="9" name="Picture 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F4D8E600-ECA6-BDE1-589B-38708B335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34784" y="2496402"/>
              <a:ext cx="1085883" cy="1527710"/>
            </a:xfrm>
            <a:prstGeom prst="rect">
              <a:avLst/>
            </a:prstGeom>
          </p:spPr>
        </p:pic>
        <p:pic>
          <p:nvPicPr>
            <p:cNvPr id="14" name="Picture 1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C83D82C-8D0F-3CC4-418A-EF8DB4DD13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93402" y="4015251"/>
              <a:ext cx="1085883" cy="1527710"/>
            </a:xfrm>
            <a:prstGeom prst="rect">
              <a:avLst/>
            </a:prstGeom>
          </p:spPr>
        </p:pic>
        <p:pic>
          <p:nvPicPr>
            <p:cNvPr id="19" name="Picture 1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549E30CC-02D7-547A-FECF-5253DEF14D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70158" y="2480452"/>
              <a:ext cx="1085883" cy="1527710"/>
            </a:xfrm>
            <a:prstGeom prst="rect">
              <a:avLst/>
            </a:prstGeom>
          </p:spPr>
        </p:pic>
        <p:pic>
          <p:nvPicPr>
            <p:cNvPr id="27" name="Picture 2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1042F780-3FE0-C26E-D50B-AC17317A0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1579" y="972237"/>
              <a:ext cx="1085883" cy="1527710"/>
            </a:xfrm>
            <a:prstGeom prst="rect">
              <a:avLst/>
            </a:prstGeom>
          </p:spPr>
        </p:pic>
        <p:pic>
          <p:nvPicPr>
            <p:cNvPr id="37" name="Picture 3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0483986-8376-66E5-54FF-38C02B1EE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2265" y="2499947"/>
              <a:ext cx="1085883" cy="1527710"/>
            </a:xfrm>
            <a:prstGeom prst="rect">
              <a:avLst/>
            </a:prstGeom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4ACDDDBD-6AC2-31C1-0973-87AD7B83F37B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E38326E-C9E9-DDF8-681D-43F99A45F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A454C65-B7F9-9953-6A49-621C528B4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A52286D-33A0-1F9C-90E2-42A337FAB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6334F20-A505-66C2-D373-7F8E61224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73AEEEB-419D-93A9-F2FB-56D76A17D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6380219-8D4D-F222-A3C0-6684FCBFA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70E7676-2643-A59E-C981-739E59B90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82DBB39-F36B-1813-E73C-0578191EF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4D9A912-98E3-04EA-E6C7-E688C7F30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03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CF67F8-58C8-8554-028C-DC0C18286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F1E1330-1FAF-D0B6-2443-CCF447108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07FC4C8-917A-2B58-FDD2-68A77B786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94491D9-2A48-717B-A740-45284F9DF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CBA1A1E-BB81-3BC9-00B0-2CBE603D1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BC20E42-6FA1-6E72-C222-969E6E18A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80EFA38-2C86-A632-3060-B329B7890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7B3E77B-932E-BBC5-A4D3-104A6BC7A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6056A4A-AEC0-0F2A-BDC2-78B412141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24AB2B2-87D3-F84F-B950-2D040C209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EF1C70A-D032-D0AC-A785-46BB36534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40BE57C-9503-9744-4153-39CEC2AE7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EA52834-011D-233C-C591-D2FD782DC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7B580C9-A7EA-67E4-59A5-3515DB80A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12" name="Picture 1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643D1EB-0E2B-C6F1-19AA-45047180F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28" name="Picture 2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938558C-0F1D-6BCC-B668-A2D8C59A4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29" name="Picture 2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834A51B-4ED4-C7B9-4E3E-01214E1ED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30" name="Picture 2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A5713D5-3D58-4876-2BD5-955B10A68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31" name="Picture 3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EA4B401-B970-5AC0-D6A3-FF3AAB36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  <p:pic>
        <p:nvPicPr>
          <p:cNvPr id="11" name="Picture 1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315CA85-F53E-20AE-C240-FE25ECE09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051" y="4008162"/>
            <a:ext cx="1085883" cy="1527710"/>
          </a:xfrm>
          <a:prstGeom prst="rect">
            <a:avLst/>
          </a:prstGeom>
        </p:spPr>
      </p:pic>
      <p:pic>
        <p:nvPicPr>
          <p:cNvPr id="13" name="Picture 1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74BEF95-F8F8-05C4-1C37-02B8C3444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83" y="964262"/>
            <a:ext cx="1085883" cy="1527710"/>
          </a:xfrm>
          <a:prstGeom prst="rect">
            <a:avLst/>
          </a:prstGeom>
        </p:spPr>
      </p:pic>
      <p:pic>
        <p:nvPicPr>
          <p:cNvPr id="20" name="Picture 1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C2AF19A-1921-5C2F-41ED-BDD450098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29" y="964262"/>
            <a:ext cx="1085883" cy="1527710"/>
          </a:xfrm>
          <a:prstGeom prst="rect">
            <a:avLst/>
          </a:prstGeom>
        </p:spPr>
      </p:pic>
      <p:pic>
        <p:nvPicPr>
          <p:cNvPr id="24" name="Picture 2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10F8BEF-34B9-5C52-0F32-C050B305C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9" y="4024112"/>
            <a:ext cx="1085883" cy="1527710"/>
          </a:xfrm>
          <a:prstGeom prst="rect">
            <a:avLst/>
          </a:prstGeom>
        </p:spPr>
      </p:pic>
      <p:pic>
        <p:nvPicPr>
          <p:cNvPr id="33" name="Picture 3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917B69E-48D4-920B-4F84-A3B0E2F3F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141" y="2499947"/>
            <a:ext cx="1085883" cy="1527710"/>
          </a:xfrm>
          <a:prstGeom prst="rect">
            <a:avLst/>
          </a:prstGeom>
        </p:spPr>
      </p:pic>
      <p:pic>
        <p:nvPicPr>
          <p:cNvPr id="36" name="Picture 3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095C6A7-D425-2652-801C-24FE06ADA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358" y="4008162"/>
            <a:ext cx="1085883" cy="1527710"/>
          </a:xfrm>
          <a:prstGeom prst="rect">
            <a:avLst/>
          </a:prstGeom>
        </p:spPr>
      </p:pic>
      <p:pic>
        <p:nvPicPr>
          <p:cNvPr id="8" name="Picture 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034E77B-ABFE-8915-55E7-8536681EC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74" y="2499947"/>
            <a:ext cx="1085883" cy="1527710"/>
          </a:xfrm>
          <a:prstGeom prst="rect">
            <a:avLst/>
          </a:prstGeom>
        </p:spPr>
      </p:pic>
      <p:pic>
        <p:nvPicPr>
          <p:cNvPr id="9" name="Picture 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4F03CE7-3B3F-1228-AB78-D8340B5E0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784" y="2496402"/>
            <a:ext cx="1085883" cy="1527710"/>
          </a:xfrm>
          <a:prstGeom prst="rect">
            <a:avLst/>
          </a:prstGeom>
        </p:spPr>
      </p:pic>
      <p:pic>
        <p:nvPicPr>
          <p:cNvPr id="14" name="Picture 1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6E6FC27-7BF4-FAE7-4F6E-84EE3B5E1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402" y="4015251"/>
            <a:ext cx="1085883" cy="1527710"/>
          </a:xfrm>
          <a:prstGeom prst="rect">
            <a:avLst/>
          </a:prstGeom>
        </p:spPr>
      </p:pic>
      <p:pic>
        <p:nvPicPr>
          <p:cNvPr id="19" name="Picture 1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F253206-B09E-3D35-C783-F7B66503D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8" y="2480452"/>
            <a:ext cx="1085883" cy="1527710"/>
          </a:xfrm>
          <a:prstGeom prst="rect">
            <a:avLst/>
          </a:prstGeom>
        </p:spPr>
      </p:pic>
      <p:pic>
        <p:nvPicPr>
          <p:cNvPr id="27" name="Picture 2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4791D9D-63CB-C46A-B4A7-5AED8A44D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579" y="972237"/>
            <a:ext cx="1085883" cy="1527710"/>
          </a:xfrm>
          <a:prstGeom prst="rect">
            <a:avLst/>
          </a:prstGeom>
        </p:spPr>
      </p:pic>
      <p:pic>
        <p:nvPicPr>
          <p:cNvPr id="37" name="Picture 3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1E481FC-1FAA-14DC-0984-8D8C59166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65" y="2499947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052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D9E86-373F-3505-35A6-DEB8FDD75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7144FC-EE50-DE92-B995-CF936C68EA3A}"/>
              </a:ext>
            </a:extLst>
          </p:cNvPr>
          <p:cNvSpPr txBox="1"/>
          <p:nvPr/>
        </p:nvSpPr>
        <p:spPr>
          <a:xfrm>
            <a:off x="5511545" y="3066170"/>
            <a:ext cx="1742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star, 15 dash</a:t>
            </a:r>
          </a:p>
        </p:txBody>
      </p:sp>
    </p:spTree>
    <p:extLst>
      <p:ext uri="{BB962C8B-B14F-4D97-AF65-F5344CB8AC3E}">
        <p14:creationId xmlns:p14="http://schemas.microsoft.com/office/powerpoint/2010/main" val="1666749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89978-B9F6-9932-6839-E08142425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1ECC7DB0-C157-DB3F-5430-390B46653117}"/>
              </a:ext>
            </a:extLst>
          </p:cNvPr>
          <p:cNvGrpSpPr/>
          <p:nvPr/>
        </p:nvGrpSpPr>
        <p:grpSpPr>
          <a:xfrm>
            <a:off x="251577" y="964262"/>
            <a:ext cx="11604465" cy="4592601"/>
            <a:chOff x="251577" y="964262"/>
            <a:chExt cx="11604465" cy="4592601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6A5D627-67F6-ED2A-6544-39F56DA5D2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056" y="972237"/>
              <a:ext cx="1085883" cy="1527710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53158D8D-39DE-8F6B-2A32-40644137C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0442" y="4008162"/>
              <a:ext cx="1085883" cy="1527710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D320620-C0D3-948C-C6FA-64F4CFC22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58232" y="2499947"/>
              <a:ext cx="1085883" cy="1527710"/>
            </a:xfrm>
            <a:prstGeom prst="rect">
              <a:avLst/>
            </a:prstGeom>
          </p:spPr>
        </p:pic>
        <p:pic>
          <p:nvPicPr>
            <p:cNvPr id="2" name="Picture 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B28E45C7-A7C9-69F7-D429-29732060E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6300" y="972237"/>
              <a:ext cx="1085884" cy="1527710"/>
            </a:xfrm>
            <a:prstGeom prst="rect">
              <a:avLst/>
            </a:prstGeom>
          </p:spPr>
        </p:pic>
        <p:pic>
          <p:nvPicPr>
            <p:cNvPr id="4" name="Picture 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1811D4F1-07AC-CCD5-BE4C-EBB4C6EB5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0462" y="2499947"/>
              <a:ext cx="1085884" cy="1527710"/>
            </a:xfrm>
            <a:prstGeom prst="rect">
              <a:avLst/>
            </a:prstGeom>
          </p:spPr>
        </p:pic>
        <p:pic>
          <p:nvPicPr>
            <p:cNvPr id="16" name="Picture 1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504735E-BC5C-18E3-016A-C300F84821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577" y="2499947"/>
              <a:ext cx="1085884" cy="1527710"/>
            </a:xfrm>
            <a:prstGeom prst="rect">
              <a:avLst/>
            </a:prstGeom>
          </p:spPr>
        </p:pic>
        <p:pic>
          <p:nvPicPr>
            <p:cNvPr id="17" name="Picture 1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228B797-F9D0-A0EF-1BE9-DD30E30EE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9347" y="2499947"/>
              <a:ext cx="1085884" cy="1527710"/>
            </a:xfrm>
            <a:prstGeom prst="rect">
              <a:avLst/>
            </a:prstGeom>
          </p:spPr>
        </p:pic>
        <p:pic>
          <p:nvPicPr>
            <p:cNvPr id="18" name="Picture 1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96EBAC37-D6F6-FE19-DB8C-05EF787D2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8789" y="972237"/>
              <a:ext cx="1085884" cy="1527710"/>
            </a:xfrm>
            <a:prstGeom prst="rect">
              <a:avLst/>
            </a:prstGeom>
          </p:spPr>
        </p:pic>
        <p:pic>
          <p:nvPicPr>
            <p:cNvPr id="21" name="Picture 20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FAABCCFD-712A-F08C-FE44-1BBCAA903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117" y="2499947"/>
              <a:ext cx="1085884" cy="1527710"/>
            </a:xfrm>
            <a:prstGeom prst="rect">
              <a:avLst/>
            </a:prstGeom>
          </p:spPr>
        </p:pic>
        <p:pic>
          <p:nvPicPr>
            <p:cNvPr id="22" name="Picture 2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8632856-E07E-D4A7-AB67-2025148C6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2" y="2499947"/>
              <a:ext cx="1085884" cy="1527710"/>
            </a:xfrm>
            <a:prstGeom prst="rect">
              <a:avLst/>
            </a:prstGeom>
          </p:spPr>
        </p:pic>
        <p:pic>
          <p:nvPicPr>
            <p:cNvPr id="6" name="Picture 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66C00088-3D1E-00ED-C6D1-F9D0FAF99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7524" y="972237"/>
              <a:ext cx="1085884" cy="1527710"/>
            </a:xfrm>
            <a:prstGeom prst="rect">
              <a:avLst/>
            </a:prstGeom>
          </p:spPr>
        </p:pic>
        <p:pic>
          <p:nvPicPr>
            <p:cNvPr id="15" name="Picture 1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F96D509-7925-8E9B-2B83-9BD8F6845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9345" y="4011706"/>
              <a:ext cx="1088403" cy="1531255"/>
            </a:xfrm>
            <a:prstGeom prst="rect">
              <a:avLst/>
            </a:prstGeom>
          </p:spPr>
        </p:pic>
        <p:pic>
          <p:nvPicPr>
            <p:cNvPr id="23" name="Picture 2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1D1F694-6E6B-E607-9BC5-4CE960048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114" y="4011706"/>
              <a:ext cx="1088403" cy="1531255"/>
            </a:xfrm>
            <a:prstGeom prst="rect">
              <a:avLst/>
            </a:prstGeom>
          </p:spPr>
        </p:pic>
        <p:pic>
          <p:nvPicPr>
            <p:cNvPr id="25" name="Picture 2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F803B0E5-2A0F-7F7F-12E9-CCB04B734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4882" y="4011706"/>
              <a:ext cx="1088403" cy="1531255"/>
            </a:xfrm>
            <a:prstGeom prst="rect">
              <a:avLst/>
            </a:prstGeom>
          </p:spPr>
        </p:pic>
        <p:pic>
          <p:nvPicPr>
            <p:cNvPr id="26" name="Picture 2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5AE8095-DB43-D8E6-F86D-A31ED1B9D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3769" y="4011706"/>
              <a:ext cx="1088403" cy="1531255"/>
            </a:xfrm>
            <a:prstGeom prst="rect">
              <a:avLst/>
            </a:prstGeom>
          </p:spPr>
        </p:pic>
        <p:pic>
          <p:nvPicPr>
            <p:cNvPr id="32" name="Picture 3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4014F5F-5B1B-B6A1-0CC6-10832BDC4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2656" y="968692"/>
              <a:ext cx="1085884" cy="1527710"/>
            </a:xfrm>
            <a:prstGeom prst="rect">
              <a:avLst/>
            </a:prstGeom>
          </p:spPr>
        </p:pic>
        <p:pic>
          <p:nvPicPr>
            <p:cNvPr id="34" name="Picture 3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FF73FFF-3177-0ACF-B217-0FD7C79A73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0020" y="2496402"/>
              <a:ext cx="1085884" cy="1527710"/>
            </a:xfrm>
            <a:prstGeom prst="rect">
              <a:avLst/>
            </a:prstGeom>
          </p:spPr>
        </p:pic>
        <p:pic>
          <p:nvPicPr>
            <p:cNvPr id="35" name="Picture 3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6F964DA2-D94B-D6D5-26B2-3735A24EE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8902" y="2496402"/>
              <a:ext cx="1085884" cy="1527710"/>
            </a:xfrm>
            <a:prstGeom prst="rect">
              <a:avLst/>
            </a:prstGeom>
          </p:spPr>
        </p:pic>
        <p:pic>
          <p:nvPicPr>
            <p:cNvPr id="5" name="Picture 4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C51E308-91FA-4D62-172A-4590C089C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6552" y="972237"/>
              <a:ext cx="1085883" cy="1527710"/>
            </a:xfrm>
            <a:prstGeom prst="rect">
              <a:avLst/>
            </a:prstGeom>
          </p:spPr>
        </p:pic>
        <p:pic>
          <p:nvPicPr>
            <p:cNvPr id="12" name="Picture 1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9309F43A-13D6-EB8B-AD53-08BCF5315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5064" y="4008162"/>
              <a:ext cx="1085883" cy="1527710"/>
            </a:xfrm>
            <a:prstGeom prst="rect">
              <a:avLst/>
            </a:prstGeom>
          </p:spPr>
        </p:pic>
        <p:pic>
          <p:nvPicPr>
            <p:cNvPr id="28" name="Picture 2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04581337-6EE2-D7DD-D6F1-7E1A0DECA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6711" y="2499947"/>
              <a:ext cx="1085883" cy="1527710"/>
            </a:xfrm>
            <a:prstGeom prst="rect">
              <a:avLst/>
            </a:prstGeom>
          </p:spPr>
        </p:pic>
        <p:pic>
          <p:nvPicPr>
            <p:cNvPr id="29" name="Picture 2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B35B3E5C-1C18-93DB-63C2-D5ABC2615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70159" y="968692"/>
              <a:ext cx="1085883" cy="1527710"/>
            </a:xfrm>
            <a:prstGeom prst="rect">
              <a:avLst/>
            </a:prstGeom>
          </p:spPr>
        </p:pic>
        <p:pic>
          <p:nvPicPr>
            <p:cNvPr id="30" name="Picture 2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440699D-F1F9-875E-73BD-6CC77C6C1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8515" y="4029153"/>
              <a:ext cx="1085883" cy="1527710"/>
            </a:xfrm>
            <a:prstGeom prst="rect">
              <a:avLst/>
            </a:prstGeom>
          </p:spPr>
        </p:pic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AB9A03D-97CB-80BC-E527-BBCB630C23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01287" y="972237"/>
              <a:ext cx="1085883" cy="1527710"/>
            </a:xfrm>
            <a:prstGeom prst="rect">
              <a:avLst/>
            </a:prstGeom>
          </p:spPr>
        </p:pic>
        <p:pic>
          <p:nvPicPr>
            <p:cNvPr id="11" name="Picture 1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D49B5C4-080B-6DBB-D00D-5F01497C9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71051" y="4008162"/>
              <a:ext cx="1085883" cy="1527710"/>
            </a:xfrm>
            <a:prstGeom prst="rect">
              <a:avLst/>
            </a:prstGeom>
          </p:spPr>
        </p:pic>
        <p:pic>
          <p:nvPicPr>
            <p:cNvPr id="13" name="Picture 1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67A44F9-931C-051B-6F15-870016C10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1683" y="964262"/>
              <a:ext cx="1085883" cy="1527710"/>
            </a:xfrm>
            <a:prstGeom prst="rect">
              <a:avLst/>
            </a:prstGeom>
          </p:spPr>
        </p:pic>
        <p:pic>
          <p:nvPicPr>
            <p:cNvPr id="20" name="Picture 1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D150A8D-753A-FF96-707C-AE37C812F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35029" y="964262"/>
              <a:ext cx="1085883" cy="1527710"/>
            </a:xfrm>
            <a:prstGeom prst="rect">
              <a:avLst/>
            </a:prstGeom>
          </p:spPr>
        </p:pic>
        <p:pic>
          <p:nvPicPr>
            <p:cNvPr id="24" name="Picture 2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F23C3610-092D-1889-D37D-A0DC32D58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299" y="4024112"/>
              <a:ext cx="1085883" cy="1527710"/>
            </a:xfrm>
            <a:prstGeom prst="rect">
              <a:avLst/>
            </a:prstGeom>
          </p:spPr>
        </p:pic>
        <p:pic>
          <p:nvPicPr>
            <p:cNvPr id="33" name="Picture 3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1588F5E9-EBBC-4A0F-0088-AD290BBCD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66141" y="2499947"/>
              <a:ext cx="1085883" cy="1527710"/>
            </a:xfrm>
            <a:prstGeom prst="rect">
              <a:avLst/>
            </a:prstGeom>
          </p:spPr>
        </p:pic>
        <p:pic>
          <p:nvPicPr>
            <p:cNvPr id="36" name="Picture 35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52198F51-CEFC-5262-4C0F-9AB690584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58358" y="4008162"/>
              <a:ext cx="1085883" cy="15277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1114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C1F9DD-34F0-F7E5-0EAB-648EA0DEB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FAAA83A-7167-76FD-8EB2-CA2B94401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FB89A01-4406-B6EB-A9AB-C91822EB2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9C6002A-1FD4-99CE-2C55-9E61F7A8E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F84FEC7-BA08-945C-475F-D28F319F8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640BB68-F2F4-C205-6D5D-839312BD7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A715864-CC88-4F25-205C-892EADDC1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835630E-5AC8-4B1A-8814-F72F51B5C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2796615-A02E-B176-747C-E5E64370E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3064C81-6916-B91A-2ABC-8FA8ADEF4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48CB7D0-C251-343C-F76D-3EA61C5FB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42752A4-F16B-C596-E91C-B6B5A3B99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F96FEF1-CE43-D829-D844-34F840191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15C6524-B8D4-0140-4141-5C941C3E9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8F0C604-EE5E-DFA2-2CE4-7C3E83608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35" name="Picture 3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A7D8795-7E38-0400-86D3-FD383D6F2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524672F-2841-C757-7387-DF0928A4B252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E03033A-3D3F-114B-9B63-4D0759CB98EA}"/>
              </a:ext>
            </a:extLst>
          </p:cNvPr>
          <p:cNvGrpSpPr/>
          <p:nvPr/>
        </p:nvGrpSpPr>
        <p:grpSpPr>
          <a:xfrm>
            <a:off x="270056" y="964262"/>
            <a:ext cx="11585986" cy="4592601"/>
            <a:chOff x="270056" y="964262"/>
            <a:chExt cx="11585986" cy="4592601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B1388D6F-CB23-FDA0-1D5E-ABB5FDF011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0056" y="972237"/>
              <a:ext cx="1085883" cy="1527710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1A66BC2-33CD-486A-033A-D87B0E46C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10442" y="4008162"/>
              <a:ext cx="1085883" cy="1527710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E3DE9FE-50F4-A424-14AE-1CD14CAA3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8232" y="2499947"/>
              <a:ext cx="1085883" cy="1527710"/>
            </a:xfrm>
            <a:prstGeom prst="rect">
              <a:avLst/>
            </a:prstGeom>
          </p:spPr>
        </p:pic>
        <p:pic>
          <p:nvPicPr>
            <p:cNvPr id="5" name="Picture 4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E446659-04C7-CE4A-FF87-BAB5D6A32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6552" y="972237"/>
              <a:ext cx="1085883" cy="1527710"/>
            </a:xfrm>
            <a:prstGeom prst="rect">
              <a:avLst/>
            </a:prstGeom>
          </p:spPr>
        </p:pic>
        <p:pic>
          <p:nvPicPr>
            <p:cNvPr id="12" name="Picture 1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49AD7D0-583D-3FA0-3A50-27D3353C6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5064" y="4008162"/>
              <a:ext cx="1085883" cy="1527710"/>
            </a:xfrm>
            <a:prstGeom prst="rect">
              <a:avLst/>
            </a:prstGeom>
          </p:spPr>
        </p:pic>
        <p:pic>
          <p:nvPicPr>
            <p:cNvPr id="28" name="Picture 2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D8D5894-585A-ED34-42DF-05BAFA78E5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46711" y="2499947"/>
              <a:ext cx="1085883" cy="1527710"/>
            </a:xfrm>
            <a:prstGeom prst="rect">
              <a:avLst/>
            </a:prstGeom>
          </p:spPr>
        </p:pic>
        <p:pic>
          <p:nvPicPr>
            <p:cNvPr id="29" name="Picture 2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B5CC345B-7D79-DCA1-EFD4-64D7EE568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70159" y="968692"/>
              <a:ext cx="1085883" cy="1527710"/>
            </a:xfrm>
            <a:prstGeom prst="rect">
              <a:avLst/>
            </a:prstGeom>
          </p:spPr>
        </p:pic>
        <p:pic>
          <p:nvPicPr>
            <p:cNvPr id="30" name="Picture 2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1E9B7B3-7C88-062B-CC55-A4E79DED9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8515" y="4029153"/>
              <a:ext cx="1085883" cy="1527710"/>
            </a:xfrm>
            <a:prstGeom prst="rect">
              <a:avLst/>
            </a:prstGeom>
          </p:spPr>
        </p:pic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6617706-B0FC-A97B-7699-F4555B9CB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1287" y="972237"/>
              <a:ext cx="1085883" cy="1527710"/>
            </a:xfrm>
            <a:prstGeom prst="rect">
              <a:avLst/>
            </a:prstGeom>
          </p:spPr>
        </p:pic>
        <p:pic>
          <p:nvPicPr>
            <p:cNvPr id="11" name="Picture 1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EF73CB3-A383-76B5-3298-F42C69947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71051" y="4008162"/>
              <a:ext cx="1085883" cy="1527710"/>
            </a:xfrm>
            <a:prstGeom prst="rect">
              <a:avLst/>
            </a:prstGeom>
          </p:spPr>
        </p:pic>
        <p:pic>
          <p:nvPicPr>
            <p:cNvPr id="13" name="Picture 1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C59BCF66-B9D2-7D49-C4A2-D3454C88D7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41683" y="964262"/>
              <a:ext cx="1085883" cy="1527710"/>
            </a:xfrm>
            <a:prstGeom prst="rect">
              <a:avLst/>
            </a:prstGeom>
          </p:spPr>
        </p:pic>
        <p:pic>
          <p:nvPicPr>
            <p:cNvPr id="20" name="Picture 1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111282D-3A4E-DE63-9C2F-FE28A8AF3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5029" y="964262"/>
              <a:ext cx="1085883" cy="1527710"/>
            </a:xfrm>
            <a:prstGeom prst="rect">
              <a:avLst/>
            </a:prstGeom>
          </p:spPr>
        </p:pic>
        <p:pic>
          <p:nvPicPr>
            <p:cNvPr id="24" name="Picture 2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BA90410-D4B8-4167-F47F-6C866E7EE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6299" y="4024112"/>
              <a:ext cx="1085883" cy="1527710"/>
            </a:xfrm>
            <a:prstGeom prst="rect">
              <a:avLst/>
            </a:prstGeom>
          </p:spPr>
        </p:pic>
        <p:pic>
          <p:nvPicPr>
            <p:cNvPr id="33" name="Picture 3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409D0AC-9BB5-62E9-3346-0BDE9FD16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6141" y="2499947"/>
              <a:ext cx="1085883" cy="1527710"/>
            </a:xfrm>
            <a:prstGeom prst="rect">
              <a:avLst/>
            </a:prstGeom>
          </p:spPr>
        </p:pic>
        <p:pic>
          <p:nvPicPr>
            <p:cNvPr id="36" name="Picture 35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D4A29F6-13C2-9BC7-6049-395446BC6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58358" y="4008162"/>
              <a:ext cx="1085883" cy="15277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3156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A3EE0-AACB-6F36-C4AD-301C540B8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4099E82-6C07-87C7-5EF5-94D271436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77EDE7B-97E9-80C6-24A6-31A53999B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BC9618E-B29A-43E9-E79A-D31011999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63C07A6-EEA1-B1FB-C1CE-B28CBD0AE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6950160-0663-9B19-A5BD-1B8D37EC1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70AA8DB-46F6-0147-1152-34E40DCBB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40A9467-0A49-D0D7-3561-5A5046FB2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2F6D364-C2EE-F538-6B2A-1598AA4D1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A950DBB-7716-D5C6-EB23-AF38EE724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BBE4CD3-80ED-727B-7FF3-EFEBD868A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69AA447-990B-E826-C944-0AB731494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F497A07-27CE-C647-8907-BB0D1FE3B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50C8428-3B5B-DD70-31F6-63535F7F1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D9385AE-D680-0E4A-5272-2A07052A9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952555B-690F-C6DA-C9C7-E330E60FA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A700EE1-97BF-4907-DCC8-7EFA9A639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DC86670-D446-1CBF-C799-95CE9B25B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35" name="Picture 3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C39A829-A174-2BC2-BF9E-967A124EF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B9C4CEA-9F68-CEFE-D86A-324A85925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12" name="Picture 1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E895E2A-4CDA-F05D-6A88-EDFD7E949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28" name="Picture 2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23404CF-E791-C2A6-545A-B7C59EF4F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29" name="Picture 2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28B5064-74CD-3ED4-3B07-9CAEF52A0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30" name="Picture 2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140424A-2C21-2234-A692-CD69C5F73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31" name="Picture 3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7B8A013-751E-A2D8-26C1-EAEFBDDA8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  <p:pic>
        <p:nvPicPr>
          <p:cNvPr id="11" name="Picture 1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139287E-B738-8D66-363A-5E76AF8FC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051" y="4008162"/>
            <a:ext cx="1085883" cy="1527710"/>
          </a:xfrm>
          <a:prstGeom prst="rect">
            <a:avLst/>
          </a:prstGeom>
        </p:spPr>
      </p:pic>
      <p:pic>
        <p:nvPicPr>
          <p:cNvPr id="13" name="Picture 1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135462F-1227-5F04-4426-7596A06FE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83" y="964262"/>
            <a:ext cx="1085883" cy="1527710"/>
          </a:xfrm>
          <a:prstGeom prst="rect">
            <a:avLst/>
          </a:prstGeom>
        </p:spPr>
      </p:pic>
      <p:pic>
        <p:nvPicPr>
          <p:cNvPr id="20" name="Picture 1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A421D12-60CB-3D2B-62F8-72669F1C1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29" y="964262"/>
            <a:ext cx="1085883" cy="1527710"/>
          </a:xfrm>
          <a:prstGeom prst="rect">
            <a:avLst/>
          </a:prstGeom>
        </p:spPr>
      </p:pic>
      <p:pic>
        <p:nvPicPr>
          <p:cNvPr id="24" name="Picture 2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03CDA97-B9AF-5894-A596-F20BE5474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9" y="4024112"/>
            <a:ext cx="1085883" cy="1527710"/>
          </a:xfrm>
          <a:prstGeom prst="rect">
            <a:avLst/>
          </a:prstGeom>
        </p:spPr>
      </p:pic>
      <p:pic>
        <p:nvPicPr>
          <p:cNvPr id="33" name="Picture 3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3878A30-407B-1B5B-5E44-F7BF027D6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141" y="2499947"/>
            <a:ext cx="1085883" cy="1527710"/>
          </a:xfrm>
          <a:prstGeom prst="rect">
            <a:avLst/>
          </a:prstGeom>
        </p:spPr>
      </p:pic>
      <p:pic>
        <p:nvPicPr>
          <p:cNvPr id="36" name="Picture 3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695FA38-D905-26F1-D6F6-F3F6BC5FA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358" y="4008162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62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EE62D-F329-893F-1680-10D1FBEE0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F63AF3-6909-8FD3-0CD0-5227E883B4A5}"/>
              </a:ext>
            </a:extLst>
          </p:cNvPr>
          <p:cNvGrpSpPr/>
          <p:nvPr/>
        </p:nvGrpSpPr>
        <p:grpSpPr>
          <a:xfrm>
            <a:off x="270056" y="964262"/>
            <a:ext cx="11585986" cy="4592601"/>
            <a:chOff x="270056" y="964262"/>
            <a:chExt cx="11585986" cy="4592601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76CA20F-C8C6-18CE-7CCB-4D947CB2D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056" y="972237"/>
              <a:ext cx="1085883" cy="1527710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0639DD6-4F4A-0979-04DF-6116E7136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0442" y="4008162"/>
              <a:ext cx="1085883" cy="1527710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BAA0175-97C3-6F3C-5A45-3F7BF6381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58232" y="2499947"/>
              <a:ext cx="1085883" cy="1527710"/>
            </a:xfrm>
            <a:prstGeom prst="rect">
              <a:avLst/>
            </a:prstGeom>
          </p:spPr>
        </p:pic>
        <p:pic>
          <p:nvPicPr>
            <p:cNvPr id="5" name="Picture 4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177005A-6F77-2B20-7CD2-ECF17EDCD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6552" y="972237"/>
              <a:ext cx="1085883" cy="1527710"/>
            </a:xfrm>
            <a:prstGeom prst="rect">
              <a:avLst/>
            </a:prstGeom>
          </p:spPr>
        </p:pic>
        <p:pic>
          <p:nvPicPr>
            <p:cNvPr id="12" name="Picture 1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FA24BB9-B64E-51C6-C6B1-7BC058621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5064" y="4008162"/>
              <a:ext cx="1085883" cy="1527710"/>
            </a:xfrm>
            <a:prstGeom prst="rect">
              <a:avLst/>
            </a:prstGeom>
          </p:spPr>
        </p:pic>
        <p:pic>
          <p:nvPicPr>
            <p:cNvPr id="28" name="Picture 2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0ADEF0F4-D00D-D2DE-60AD-7CE7BBB75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6711" y="2499947"/>
              <a:ext cx="1085883" cy="1527710"/>
            </a:xfrm>
            <a:prstGeom prst="rect">
              <a:avLst/>
            </a:prstGeom>
          </p:spPr>
        </p:pic>
        <p:pic>
          <p:nvPicPr>
            <p:cNvPr id="29" name="Picture 2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9E65B5B-A588-0D18-F689-FF1006369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70159" y="968692"/>
              <a:ext cx="1085883" cy="1527710"/>
            </a:xfrm>
            <a:prstGeom prst="rect">
              <a:avLst/>
            </a:prstGeom>
          </p:spPr>
        </p:pic>
        <p:pic>
          <p:nvPicPr>
            <p:cNvPr id="30" name="Picture 2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73ABAF8-B913-39A2-42C1-6337020CD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8515" y="4029153"/>
              <a:ext cx="1085883" cy="1527710"/>
            </a:xfrm>
            <a:prstGeom prst="rect">
              <a:avLst/>
            </a:prstGeom>
          </p:spPr>
        </p:pic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B1CA235-9368-C7DC-A1B4-71E6BF224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01287" y="972237"/>
              <a:ext cx="1085883" cy="1527710"/>
            </a:xfrm>
            <a:prstGeom prst="rect">
              <a:avLst/>
            </a:prstGeom>
          </p:spPr>
        </p:pic>
        <p:pic>
          <p:nvPicPr>
            <p:cNvPr id="11" name="Picture 1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2D9DC62-E589-BE09-B6AF-9A7B47582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71051" y="4008162"/>
              <a:ext cx="1085883" cy="1527710"/>
            </a:xfrm>
            <a:prstGeom prst="rect">
              <a:avLst/>
            </a:prstGeom>
          </p:spPr>
        </p:pic>
        <p:pic>
          <p:nvPicPr>
            <p:cNvPr id="13" name="Picture 1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C541558E-5DFD-C43D-9FC2-452DE7207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1683" y="964262"/>
              <a:ext cx="1085883" cy="1527710"/>
            </a:xfrm>
            <a:prstGeom prst="rect">
              <a:avLst/>
            </a:prstGeom>
          </p:spPr>
        </p:pic>
        <p:pic>
          <p:nvPicPr>
            <p:cNvPr id="20" name="Picture 1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022B9415-9934-A10E-F3B2-EA25E63D7A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35029" y="964262"/>
              <a:ext cx="1085883" cy="1527710"/>
            </a:xfrm>
            <a:prstGeom prst="rect">
              <a:avLst/>
            </a:prstGeom>
          </p:spPr>
        </p:pic>
        <p:pic>
          <p:nvPicPr>
            <p:cNvPr id="24" name="Picture 2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0CB5B8CC-0B6D-4F7D-803B-19E69674B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299" y="4024112"/>
              <a:ext cx="1085883" cy="1527710"/>
            </a:xfrm>
            <a:prstGeom prst="rect">
              <a:avLst/>
            </a:prstGeom>
          </p:spPr>
        </p:pic>
        <p:pic>
          <p:nvPicPr>
            <p:cNvPr id="33" name="Picture 3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58CC1121-143D-3169-2ED3-DC84F08AA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66141" y="2499947"/>
              <a:ext cx="1085883" cy="1527710"/>
            </a:xfrm>
            <a:prstGeom prst="rect">
              <a:avLst/>
            </a:prstGeom>
          </p:spPr>
        </p:pic>
        <p:pic>
          <p:nvPicPr>
            <p:cNvPr id="36" name="Picture 35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9BDB5FF-27FE-3FD2-767E-7122ACDC2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58358" y="4008162"/>
              <a:ext cx="1085883" cy="1527710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DCE11F3D-13F0-7CE3-3D05-C44B6AF7935D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4FE1667-27D8-C9B9-A40C-722B317D5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DDCAA0A-3C6B-BADD-958E-D4997653B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F51F4D1-DAE8-2368-60D2-B7073BA23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439B02E-EB61-5BBE-0D1F-73252CB69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74C3CB0-CCB7-A7C1-30A3-6CA178CCF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D683046-47B3-9713-9AF9-335498997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DDED9F5-A4D8-046B-654D-A9470A818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5529C54-CA87-AC4D-EDA7-42B49C78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67DCEF6-5073-A86A-3393-EF8EEF5CE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1BEC8A2-105A-CCD4-EDB2-BA9E7CE2A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F6D8716-AFA3-128E-5459-156D3416D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1F68DD4-0D74-8532-0953-52BE15E89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D349E62-B63E-7A14-16B5-64E47C0CA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6A06919-887E-E1D2-E6A9-D046130CC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35" name="Picture 3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EE9E2AC-AC1B-955B-231B-EFC51E8F6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343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42B62-00A9-7C1D-738D-E28D9C5E5A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19416EE-C4F7-A330-1303-A84C3B697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2D3D9D2-F6DD-D31F-28A3-41C99A014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8A7D42F-2092-94C1-4789-8640DC230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962CD42-838C-6D14-C3AF-89372BEE7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7DFFF81-7C47-D667-78B3-776889836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826EF84-B13F-B1A2-2678-4F373233D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9D80E0C-65C3-53CA-C6AF-FEE0786B3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BA6FAAF-A0E2-7F7A-2335-34853651E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9223ED3-DD5A-8EE0-3A8A-6AAF16ECA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4B2C9C4-1548-84E9-0F6E-046B057DA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7CF1480-9F28-3F2B-BA46-2F658A43B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EFF1B30-7B9D-02F4-259C-D3E5D55B6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6312B9F-B545-EFC8-112F-8A40F323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EB7C0AC-EBD8-BB50-41E8-6511F99BB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EDF2924-61A3-2322-F6E9-8917D3201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2193D92-FED5-8D17-298B-5A1A27F99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E194BD7-19E8-4246-8D7C-F99247099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35" name="Picture 3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269B70F-E6E9-2C2F-9053-68BAAD329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F7F8BCC-656A-BCD2-C8CB-7810B502A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12" name="Picture 1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5F64846-5FD3-DAB4-3BB2-2BE0DDEBF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28" name="Picture 2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E69E450-30FB-5168-2464-42E41F364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29" name="Picture 2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E555EE8-12FF-CCCA-01E4-8F246FC5C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30" name="Picture 2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2D9E44C-5FF2-F4C9-A148-D4F95A9B2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31" name="Picture 3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3270BAC-5CFD-086B-C818-9F827EDD9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  <p:pic>
        <p:nvPicPr>
          <p:cNvPr id="11" name="Picture 1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AC1CA0E-B664-3F2B-6773-7E771CA39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051" y="4008162"/>
            <a:ext cx="1085883" cy="1527710"/>
          </a:xfrm>
          <a:prstGeom prst="rect">
            <a:avLst/>
          </a:prstGeom>
        </p:spPr>
      </p:pic>
      <p:pic>
        <p:nvPicPr>
          <p:cNvPr id="13" name="Picture 1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017114D-42A6-757C-86D2-92F45896C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83" y="964262"/>
            <a:ext cx="1085883" cy="1527710"/>
          </a:xfrm>
          <a:prstGeom prst="rect">
            <a:avLst/>
          </a:prstGeom>
        </p:spPr>
      </p:pic>
      <p:pic>
        <p:nvPicPr>
          <p:cNvPr id="20" name="Picture 1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3D98625-076B-3500-A675-74798C08A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29" y="964262"/>
            <a:ext cx="1085883" cy="1527710"/>
          </a:xfrm>
          <a:prstGeom prst="rect">
            <a:avLst/>
          </a:prstGeom>
        </p:spPr>
      </p:pic>
      <p:pic>
        <p:nvPicPr>
          <p:cNvPr id="24" name="Picture 2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8A5BCB9-44F3-7107-5B41-50BFB06AD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9" y="4024112"/>
            <a:ext cx="1085883" cy="1527710"/>
          </a:xfrm>
          <a:prstGeom prst="rect">
            <a:avLst/>
          </a:prstGeom>
        </p:spPr>
      </p:pic>
      <p:pic>
        <p:nvPicPr>
          <p:cNvPr id="33" name="Picture 3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DA63F21-7312-3375-CCBB-9DEF3D75B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141" y="2499947"/>
            <a:ext cx="1085883" cy="1527710"/>
          </a:xfrm>
          <a:prstGeom prst="rect">
            <a:avLst/>
          </a:prstGeom>
        </p:spPr>
      </p:pic>
      <p:pic>
        <p:nvPicPr>
          <p:cNvPr id="36" name="Picture 3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5DD6EFA-BF96-75AB-9309-783B81BE5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358" y="4008162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40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B901F2-A895-1170-7685-8BA972A79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F801C4-4F2F-9EF8-0B4E-D09B6C6D3EB9}"/>
              </a:ext>
            </a:extLst>
          </p:cNvPr>
          <p:cNvSpPr txBox="1"/>
          <p:nvPr/>
        </p:nvSpPr>
        <p:spPr>
          <a:xfrm>
            <a:off x="5511545" y="3066170"/>
            <a:ext cx="1619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 star, 21 dash</a:t>
            </a:r>
          </a:p>
        </p:txBody>
      </p:sp>
    </p:spTree>
    <p:extLst>
      <p:ext uri="{BB962C8B-B14F-4D97-AF65-F5344CB8AC3E}">
        <p14:creationId xmlns:p14="http://schemas.microsoft.com/office/powerpoint/2010/main" val="1153158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2037E-AEDA-ACC9-351A-6CFDB837B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72E2FD4-B20A-BA21-554A-441AB87D4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20211D6-E07F-F2C4-196D-44CFC8BF3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F80B8F1-625B-2031-7C33-0F7F16C8C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29DD583-E539-B4DE-DF5A-FAC1A7916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A79C620-9232-6F58-7387-CEF7373E2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12" name="Picture 1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615AA88-018F-DC77-FD6D-EA0BB9332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28" name="Picture 2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CD4BCEE-B58E-E0C5-6CCB-8E92A0870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29" name="Picture 2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622C183-DB7D-826D-B30A-CDC3AC0E2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30" name="Picture 2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0BD3184-1A61-C718-3BC1-074829322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31" name="Picture 3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E7CFD56-3E35-470D-9513-27E440DD8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  <p:pic>
        <p:nvPicPr>
          <p:cNvPr id="11" name="Picture 1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5B65DA9-12AB-326F-F2CA-B2A2EDF7F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051" y="4008162"/>
            <a:ext cx="1085883" cy="1527710"/>
          </a:xfrm>
          <a:prstGeom prst="rect">
            <a:avLst/>
          </a:prstGeom>
        </p:spPr>
      </p:pic>
      <p:pic>
        <p:nvPicPr>
          <p:cNvPr id="13" name="Picture 1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9A19BBD-3D8E-29EE-1FC7-F9DE7CA18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83" y="964262"/>
            <a:ext cx="1085883" cy="1527710"/>
          </a:xfrm>
          <a:prstGeom prst="rect">
            <a:avLst/>
          </a:prstGeom>
        </p:spPr>
      </p:pic>
      <p:pic>
        <p:nvPicPr>
          <p:cNvPr id="20" name="Picture 1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49B72C1-8999-9C57-B8BB-962615B5B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29" y="964262"/>
            <a:ext cx="1085883" cy="1527710"/>
          </a:xfrm>
          <a:prstGeom prst="rect">
            <a:avLst/>
          </a:prstGeom>
        </p:spPr>
      </p:pic>
      <p:pic>
        <p:nvPicPr>
          <p:cNvPr id="24" name="Picture 2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4A4CBFF-3DD0-0CF4-7993-B938F86A0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9" y="4024112"/>
            <a:ext cx="1085883" cy="1527710"/>
          </a:xfrm>
          <a:prstGeom prst="rect">
            <a:avLst/>
          </a:prstGeom>
        </p:spPr>
      </p:pic>
      <p:pic>
        <p:nvPicPr>
          <p:cNvPr id="33" name="Picture 3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646D440-31E2-DC9C-6702-0FFEE2CB1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141" y="2499947"/>
            <a:ext cx="1085883" cy="1527710"/>
          </a:xfrm>
          <a:prstGeom prst="rect">
            <a:avLst/>
          </a:prstGeom>
        </p:spPr>
      </p:pic>
      <p:pic>
        <p:nvPicPr>
          <p:cNvPr id="36" name="Picture 3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0C73400-F4EF-BD3A-F29E-5FAC4F4A0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358" y="4008162"/>
            <a:ext cx="1085883" cy="1527710"/>
          </a:xfrm>
          <a:prstGeom prst="rect">
            <a:avLst/>
          </a:prstGeom>
        </p:spPr>
      </p:pic>
      <p:pic>
        <p:nvPicPr>
          <p:cNvPr id="8" name="Picture 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D736F67-5A1A-5D2B-B900-FCA8120E5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74" y="2499947"/>
            <a:ext cx="1085883" cy="1527710"/>
          </a:xfrm>
          <a:prstGeom prst="rect">
            <a:avLst/>
          </a:prstGeom>
        </p:spPr>
      </p:pic>
      <p:pic>
        <p:nvPicPr>
          <p:cNvPr id="9" name="Picture 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230174F-5AE5-A5F4-A447-B62955D3F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784" y="2496402"/>
            <a:ext cx="1085883" cy="1527710"/>
          </a:xfrm>
          <a:prstGeom prst="rect">
            <a:avLst/>
          </a:prstGeom>
        </p:spPr>
      </p:pic>
      <p:pic>
        <p:nvPicPr>
          <p:cNvPr id="14" name="Picture 1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FD2FF08-D9C0-FD4D-B8FA-BB991588F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402" y="4015251"/>
            <a:ext cx="1085883" cy="1527710"/>
          </a:xfrm>
          <a:prstGeom prst="rect">
            <a:avLst/>
          </a:prstGeom>
        </p:spPr>
      </p:pic>
      <p:pic>
        <p:nvPicPr>
          <p:cNvPr id="19" name="Picture 1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534D31A-DD10-C701-45CB-0CAE5C192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8" y="2480452"/>
            <a:ext cx="1085883" cy="1527710"/>
          </a:xfrm>
          <a:prstGeom prst="rect">
            <a:avLst/>
          </a:prstGeom>
        </p:spPr>
      </p:pic>
      <p:pic>
        <p:nvPicPr>
          <p:cNvPr id="27" name="Picture 2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7E96290-6649-A111-2468-027D6C442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579" y="972237"/>
            <a:ext cx="1085883" cy="1527710"/>
          </a:xfrm>
          <a:prstGeom prst="rect">
            <a:avLst/>
          </a:prstGeom>
        </p:spPr>
      </p:pic>
      <p:pic>
        <p:nvPicPr>
          <p:cNvPr id="37" name="Picture 3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32397CE-818B-80AE-E77C-721D03CF3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65" y="2499947"/>
            <a:ext cx="1085883" cy="1527710"/>
          </a:xfrm>
          <a:prstGeom prst="rect">
            <a:avLst/>
          </a:prstGeom>
        </p:spPr>
      </p:pic>
      <p:pic>
        <p:nvPicPr>
          <p:cNvPr id="2" name="Picture 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59CC4AE-C4F1-3BD6-C19E-D2D5D6D6E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260" y="972237"/>
            <a:ext cx="1085883" cy="1527710"/>
          </a:xfrm>
          <a:prstGeom prst="rect">
            <a:avLst/>
          </a:prstGeom>
        </p:spPr>
      </p:pic>
      <p:pic>
        <p:nvPicPr>
          <p:cNvPr id="16" name="Picture 1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7C7ECDA-727C-3700-2549-3B573630C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914" y="952742"/>
            <a:ext cx="1085883" cy="1527710"/>
          </a:xfrm>
          <a:prstGeom prst="rect">
            <a:avLst/>
          </a:prstGeom>
        </p:spPr>
      </p:pic>
      <p:pic>
        <p:nvPicPr>
          <p:cNvPr id="17" name="Picture 1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2513888-286D-AD56-C8B0-716B2AEB7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7498" y="968692"/>
            <a:ext cx="1085883" cy="1527710"/>
          </a:xfrm>
          <a:prstGeom prst="rect">
            <a:avLst/>
          </a:prstGeom>
        </p:spPr>
      </p:pic>
      <p:pic>
        <p:nvPicPr>
          <p:cNvPr id="21" name="Picture 2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1ADD2C8-02C3-2E34-296E-73A26FD8F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526" y="4035632"/>
            <a:ext cx="1085883" cy="1527710"/>
          </a:xfrm>
          <a:prstGeom prst="rect">
            <a:avLst/>
          </a:prstGeom>
        </p:spPr>
      </p:pic>
      <p:pic>
        <p:nvPicPr>
          <p:cNvPr id="25" name="Picture 2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D41ED7B-5F9F-427B-B3F9-91A999CF0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111" y="2496402"/>
            <a:ext cx="1085883" cy="1527710"/>
          </a:xfrm>
          <a:prstGeom prst="rect">
            <a:avLst/>
          </a:prstGeom>
        </p:spPr>
      </p:pic>
      <p:pic>
        <p:nvPicPr>
          <p:cNvPr id="35" name="Picture 3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6A57D71-EB60-2B91-5785-0F19E12A2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024" y="4008162"/>
            <a:ext cx="1085883" cy="1527710"/>
          </a:xfrm>
          <a:prstGeom prst="rect">
            <a:avLst/>
          </a:prstGeom>
        </p:spPr>
      </p:pic>
      <p:pic>
        <p:nvPicPr>
          <p:cNvPr id="38" name="Picture 3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539F108-72CB-CE82-8E11-E4E715319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795" y="4035632"/>
            <a:ext cx="1085883" cy="1527710"/>
          </a:xfrm>
          <a:prstGeom prst="rect">
            <a:avLst/>
          </a:prstGeom>
        </p:spPr>
      </p:pic>
      <p:pic>
        <p:nvPicPr>
          <p:cNvPr id="39" name="Picture 3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69FBCC1-3CD7-9D05-FD8C-5EDC1A2FF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883" y="2507922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207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2B5E0-D509-6C35-1F09-DDD6C434A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5C1DFE4E-888E-C423-EFD2-68F654D0A925}"/>
              </a:ext>
            </a:extLst>
          </p:cNvPr>
          <p:cNvGrpSpPr/>
          <p:nvPr/>
        </p:nvGrpSpPr>
        <p:grpSpPr>
          <a:xfrm>
            <a:off x="251577" y="968692"/>
            <a:ext cx="11605728" cy="4588171"/>
            <a:chOff x="251577" y="968692"/>
            <a:chExt cx="11605728" cy="4588171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9C7F279A-C579-2B69-7067-1CC920F0C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056" y="972237"/>
              <a:ext cx="1085883" cy="1527710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1896F7F-4C64-16FC-304E-C50C35EEF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0442" y="4008162"/>
              <a:ext cx="1085883" cy="1527710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84514600-742C-C13F-41B5-06F806DDA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58232" y="2499947"/>
              <a:ext cx="1085883" cy="1527710"/>
            </a:xfrm>
            <a:prstGeom prst="rect">
              <a:avLst/>
            </a:prstGeom>
          </p:spPr>
        </p:pic>
        <p:pic>
          <p:nvPicPr>
            <p:cNvPr id="2" name="Picture 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06BC17C-97C4-A5B5-937A-D762D596E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6300" y="972237"/>
              <a:ext cx="1085884" cy="1527710"/>
            </a:xfrm>
            <a:prstGeom prst="rect">
              <a:avLst/>
            </a:prstGeom>
          </p:spPr>
        </p:pic>
        <p:pic>
          <p:nvPicPr>
            <p:cNvPr id="4" name="Picture 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BAA3515-9B41-BF37-E84E-E53AC9718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0462" y="2499947"/>
              <a:ext cx="1085884" cy="1527710"/>
            </a:xfrm>
            <a:prstGeom prst="rect">
              <a:avLst/>
            </a:prstGeom>
          </p:spPr>
        </p:pic>
        <p:pic>
          <p:nvPicPr>
            <p:cNvPr id="16" name="Picture 1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B2481609-C6FC-F876-FD28-6175DC2F9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577" y="2499947"/>
              <a:ext cx="1085884" cy="1527710"/>
            </a:xfrm>
            <a:prstGeom prst="rect">
              <a:avLst/>
            </a:prstGeom>
          </p:spPr>
        </p:pic>
        <p:pic>
          <p:nvPicPr>
            <p:cNvPr id="17" name="Picture 1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96D7552-4125-990F-2C97-762FDB890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9347" y="2499947"/>
              <a:ext cx="1085884" cy="1527710"/>
            </a:xfrm>
            <a:prstGeom prst="rect">
              <a:avLst/>
            </a:prstGeom>
          </p:spPr>
        </p:pic>
        <p:pic>
          <p:nvPicPr>
            <p:cNvPr id="18" name="Picture 1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2A80725-373C-D75F-732B-81860F93AC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8789" y="972237"/>
              <a:ext cx="1085884" cy="1527710"/>
            </a:xfrm>
            <a:prstGeom prst="rect">
              <a:avLst/>
            </a:prstGeom>
          </p:spPr>
        </p:pic>
        <p:pic>
          <p:nvPicPr>
            <p:cNvPr id="19" name="Picture 1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C7968BB8-CF72-5BB4-34CF-4B7D19FBD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5034" y="972237"/>
              <a:ext cx="1085884" cy="1527710"/>
            </a:xfrm>
            <a:prstGeom prst="rect">
              <a:avLst/>
            </a:prstGeom>
          </p:spPr>
        </p:pic>
        <p:pic>
          <p:nvPicPr>
            <p:cNvPr id="21" name="Picture 20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1DE4A67-AEBA-F92B-99E3-7BE9783546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117" y="2499947"/>
              <a:ext cx="1085884" cy="1527710"/>
            </a:xfrm>
            <a:prstGeom prst="rect">
              <a:avLst/>
            </a:prstGeom>
          </p:spPr>
        </p:pic>
        <p:pic>
          <p:nvPicPr>
            <p:cNvPr id="22" name="Picture 2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95AD3EE7-E936-5FD2-B2D3-8ECE99071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2" y="2499947"/>
              <a:ext cx="1085884" cy="1527710"/>
            </a:xfrm>
            <a:prstGeom prst="rect">
              <a:avLst/>
            </a:prstGeom>
          </p:spPr>
        </p:pic>
        <p:pic>
          <p:nvPicPr>
            <p:cNvPr id="6" name="Picture 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143C7FF0-00EB-F9C1-65DB-25AF5F451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7524" y="972237"/>
              <a:ext cx="1085884" cy="1527710"/>
            </a:xfrm>
            <a:prstGeom prst="rect">
              <a:avLst/>
            </a:prstGeom>
          </p:spPr>
        </p:pic>
        <p:pic>
          <p:nvPicPr>
            <p:cNvPr id="8" name="Picture 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B79AE981-3AE2-E703-9CE4-F8B9D3B0D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3769" y="972237"/>
              <a:ext cx="1085884" cy="1527710"/>
            </a:xfrm>
            <a:prstGeom prst="rect">
              <a:avLst/>
            </a:prstGeom>
          </p:spPr>
        </p:pic>
        <p:pic>
          <p:nvPicPr>
            <p:cNvPr id="9" name="Picture 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6191A58-7F4B-4A53-7D6C-33419BED3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4887" y="2499947"/>
              <a:ext cx="1085884" cy="1527710"/>
            </a:xfrm>
            <a:prstGeom prst="rect">
              <a:avLst/>
            </a:prstGeom>
          </p:spPr>
        </p:pic>
        <p:pic>
          <p:nvPicPr>
            <p:cNvPr id="14" name="Picture 1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E22158C-5412-3AC9-CF44-50C9647CB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577" y="4011706"/>
              <a:ext cx="1088403" cy="1531255"/>
            </a:xfrm>
            <a:prstGeom prst="rect">
              <a:avLst/>
            </a:prstGeom>
          </p:spPr>
        </p:pic>
        <p:pic>
          <p:nvPicPr>
            <p:cNvPr id="15" name="Picture 1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CC236AEE-D6FB-0927-C211-FBB0FFAC8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9345" y="4011706"/>
              <a:ext cx="1088403" cy="1531255"/>
            </a:xfrm>
            <a:prstGeom prst="rect">
              <a:avLst/>
            </a:prstGeom>
          </p:spPr>
        </p:pic>
        <p:pic>
          <p:nvPicPr>
            <p:cNvPr id="23" name="Picture 2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F320593A-724F-9D7A-B094-F2171B4F2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114" y="4011706"/>
              <a:ext cx="1088403" cy="1531255"/>
            </a:xfrm>
            <a:prstGeom prst="rect">
              <a:avLst/>
            </a:prstGeom>
          </p:spPr>
        </p:pic>
        <p:pic>
          <p:nvPicPr>
            <p:cNvPr id="25" name="Picture 2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F6729FE-238E-3143-B2FA-E70BEFF27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4882" y="4011706"/>
              <a:ext cx="1088403" cy="1531255"/>
            </a:xfrm>
            <a:prstGeom prst="rect">
              <a:avLst/>
            </a:prstGeom>
          </p:spPr>
        </p:pic>
        <p:pic>
          <p:nvPicPr>
            <p:cNvPr id="26" name="Picture 2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AD027F2-0699-5127-BFB1-8286F44A0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3769" y="4011706"/>
              <a:ext cx="1088403" cy="1531255"/>
            </a:xfrm>
            <a:prstGeom prst="rect">
              <a:avLst/>
            </a:prstGeom>
          </p:spPr>
        </p:pic>
        <p:pic>
          <p:nvPicPr>
            <p:cNvPr id="27" name="Picture 2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7003373-2528-0092-9D53-43C5CECCD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8230" y="4011706"/>
              <a:ext cx="1088403" cy="1531255"/>
            </a:xfrm>
            <a:prstGeom prst="rect">
              <a:avLst/>
            </a:prstGeom>
          </p:spPr>
        </p:pic>
        <p:pic>
          <p:nvPicPr>
            <p:cNvPr id="32" name="Picture 3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A5E6BF95-190A-E6D1-0554-D101D9264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2656" y="968692"/>
              <a:ext cx="1085884" cy="1527710"/>
            </a:xfrm>
            <a:prstGeom prst="rect">
              <a:avLst/>
            </a:prstGeom>
          </p:spPr>
        </p:pic>
        <p:pic>
          <p:nvPicPr>
            <p:cNvPr id="34" name="Picture 3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FD15B23-BD53-5BB3-99A4-A0129DBBB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0020" y="2496402"/>
              <a:ext cx="1085884" cy="1527710"/>
            </a:xfrm>
            <a:prstGeom prst="rect">
              <a:avLst/>
            </a:prstGeom>
          </p:spPr>
        </p:pic>
        <p:pic>
          <p:nvPicPr>
            <p:cNvPr id="35" name="Picture 3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DEDCEA2-B56A-0FCD-2359-E61167AEA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8902" y="2496402"/>
              <a:ext cx="1085884" cy="1527710"/>
            </a:xfrm>
            <a:prstGeom prst="rect">
              <a:avLst/>
            </a:prstGeom>
          </p:spPr>
        </p:pic>
        <p:pic>
          <p:nvPicPr>
            <p:cNvPr id="37" name="Picture 3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4FA3AFC5-EB90-1241-CA35-871DA84E2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8902" y="4008162"/>
              <a:ext cx="1088403" cy="1531255"/>
            </a:xfrm>
            <a:prstGeom prst="rect">
              <a:avLst/>
            </a:prstGeom>
          </p:spPr>
        </p:pic>
        <p:pic>
          <p:nvPicPr>
            <p:cNvPr id="5" name="Picture 4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47C1761-C940-DBA5-09F8-2E40ADA30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6552" y="972237"/>
              <a:ext cx="1085883" cy="1527710"/>
            </a:xfrm>
            <a:prstGeom prst="rect">
              <a:avLst/>
            </a:prstGeom>
          </p:spPr>
        </p:pic>
        <p:pic>
          <p:nvPicPr>
            <p:cNvPr id="12" name="Picture 1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BBAF0E8-2036-0EDB-6F55-5F0EFF0A8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5064" y="4008162"/>
              <a:ext cx="1085883" cy="1527710"/>
            </a:xfrm>
            <a:prstGeom prst="rect">
              <a:avLst/>
            </a:prstGeom>
          </p:spPr>
        </p:pic>
        <p:pic>
          <p:nvPicPr>
            <p:cNvPr id="28" name="Picture 2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3AEAF14-2D7C-8D5D-5E4E-371F98B23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6711" y="2499947"/>
              <a:ext cx="1085883" cy="1527710"/>
            </a:xfrm>
            <a:prstGeom prst="rect">
              <a:avLst/>
            </a:prstGeom>
          </p:spPr>
        </p:pic>
        <p:pic>
          <p:nvPicPr>
            <p:cNvPr id="29" name="Picture 2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83107434-A7E8-1AE9-A10C-F8A332B7E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70159" y="968692"/>
              <a:ext cx="1085883" cy="1527710"/>
            </a:xfrm>
            <a:prstGeom prst="rect">
              <a:avLst/>
            </a:prstGeom>
          </p:spPr>
        </p:pic>
        <p:pic>
          <p:nvPicPr>
            <p:cNvPr id="30" name="Picture 2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0D96DFD-5D0E-8D2D-8397-164CC38E64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8515" y="4029153"/>
              <a:ext cx="1085883" cy="1527710"/>
            </a:xfrm>
            <a:prstGeom prst="rect">
              <a:avLst/>
            </a:prstGeom>
          </p:spPr>
        </p:pic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8CF54E2D-BD23-E2BF-6DCB-3599DD2F9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01287" y="972237"/>
              <a:ext cx="1085883" cy="15277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6530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CE328-BB82-34C5-8CC4-AA20FF89B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EB8E1C5-DCC1-B76E-0B4F-73ADAE7C4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7" name="Picture 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7689AAE-143A-57ED-7167-B611FF90E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8" name="Picture 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6839B78-1BAC-F963-3F0C-C520DA41D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9" name="Picture 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418E77F-725A-E83C-8B94-0DA68073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10" name="Picture 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FDC4385-7887-C348-F11C-38E38B44A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11" name="Picture 1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BEEB090-8EDA-AE96-E162-4DF9B36FE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34" y="972237"/>
            <a:ext cx="1085884" cy="1527710"/>
          </a:xfrm>
          <a:prstGeom prst="rect">
            <a:avLst/>
          </a:prstGeom>
        </p:spPr>
      </p:pic>
      <p:pic>
        <p:nvPicPr>
          <p:cNvPr id="12" name="Picture 1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C9C8787-CBA5-9434-3790-4718D72FF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13" name="Picture 1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415662E-8432-74A8-6CC6-D381721F5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14" name="Picture 1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5DFC716-90DF-CA11-BD96-0B69E335C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3BA2D6B-129F-705A-16E1-8199C18E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769" y="972237"/>
            <a:ext cx="1085884" cy="1527710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4BFE611-A80D-E833-2B0B-1F9ED4FEE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887" y="2499947"/>
            <a:ext cx="1085884" cy="1527710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4B88B9A-82A3-3953-302E-72CC5353E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77" y="4011706"/>
            <a:ext cx="1088403" cy="1531255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6AB1C22-EDFA-552B-FF14-71E6C7212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CA98250-9554-92F3-7F4D-269F81A7B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0" name="Picture 1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31F0307-BE88-15FB-C28D-167AD5B0E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B71D1F9-21E0-D451-6521-2943E291B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F348676-B0A2-E5E6-1476-07720603B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0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01ABCFE-75D9-0004-2B7A-4D7997256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24" name="Picture 2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11E65DB-99DC-45C9-46E6-CCB9DB98D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3193065-2C6A-472D-B87F-172F9A2DE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01C3745-FC44-9643-70DF-25BBA5A84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8902" y="4008162"/>
            <a:ext cx="1088403" cy="153125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30DF47-D3E5-51CA-F7AF-D547926E452D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1EE3EC0-97F8-7AD0-A0E6-E418B6E34B46}"/>
              </a:ext>
            </a:extLst>
          </p:cNvPr>
          <p:cNvGrpSpPr/>
          <p:nvPr/>
        </p:nvGrpSpPr>
        <p:grpSpPr>
          <a:xfrm>
            <a:off x="270056" y="968692"/>
            <a:ext cx="11585986" cy="4588171"/>
            <a:chOff x="270056" y="968692"/>
            <a:chExt cx="11585986" cy="4588171"/>
          </a:xfrm>
        </p:grpSpPr>
        <p:pic>
          <p:nvPicPr>
            <p:cNvPr id="2" name="Picture 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A84426F-1DD3-EC52-15A6-ECF8238E5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0056" y="972237"/>
              <a:ext cx="1085883" cy="1527710"/>
            </a:xfrm>
            <a:prstGeom prst="rect">
              <a:avLst/>
            </a:prstGeom>
          </p:spPr>
        </p:pic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1638B64-7299-85F7-A24D-5BCEB4B93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10442" y="4008162"/>
              <a:ext cx="1085883" cy="1527710"/>
            </a:xfrm>
            <a:prstGeom prst="rect">
              <a:avLst/>
            </a:prstGeom>
          </p:spPr>
        </p:pic>
        <p:pic>
          <p:nvPicPr>
            <p:cNvPr id="4" name="Picture 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6B8FADE-F521-7F8C-C209-9A45D2050B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8232" y="2499947"/>
              <a:ext cx="1085883" cy="1527710"/>
            </a:xfrm>
            <a:prstGeom prst="rect">
              <a:avLst/>
            </a:prstGeom>
          </p:spPr>
        </p:pic>
        <p:pic>
          <p:nvPicPr>
            <p:cNvPr id="27" name="Picture 2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C824741-9580-D44C-8997-1BFDF87D6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6552" y="972237"/>
              <a:ext cx="1085883" cy="1527710"/>
            </a:xfrm>
            <a:prstGeom prst="rect">
              <a:avLst/>
            </a:prstGeom>
          </p:spPr>
        </p:pic>
        <p:pic>
          <p:nvPicPr>
            <p:cNvPr id="28" name="Picture 2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59116DD-9B19-9F89-96E5-D50325B1B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5064" y="4008162"/>
              <a:ext cx="1085883" cy="1527710"/>
            </a:xfrm>
            <a:prstGeom prst="rect">
              <a:avLst/>
            </a:prstGeom>
          </p:spPr>
        </p:pic>
        <p:pic>
          <p:nvPicPr>
            <p:cNvPr id="29" name="Picture 2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C5F6626-BA20-8E9E-3A60-0C985F961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46711" y="2499947"/>
              <a:ext cx="1085883" cy="1527710"/>
            </a:xfrm>
            <a:prstGeom prst="rect">
              <a:avLst/>
            </a:prstGeom>
          </p:spPr>
        </p:pic>
        <p:pic>
          <p:nvPicPr>
            <p:cNvPr id="30" name="Picture 2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89DC962-F0A5-8DB2-3B61-031919C3B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70159" y="968692"/>
              <a:ext cx="1085883" cy="1527710"/>
            </a:xfrm>
            <a:prstGeom prst="rect">
              <a:avLst/>
            </a:prstGeom>
          </p:spPr>
        </p:pic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B804A6DB-989A-1692-5483-923C210A27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8515" y="4029153"/>
              <a:ext cx="1085883" cy="1527710"/>
            </a:xfrm>
            <a:prstGeom prst="rect">
              <a:avLst/>
            </a:prstGeom>
          </p:spPr>
        </p:pic>
        <p:pic>
          <p:nvPicPr>
            <p:cNvPr id="32" name="Picture 3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E7EEF19-81DE-C780-DF0B-8F3F13456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1287" y="972237"/>
              <a:ext cx="1085883" cy="15277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290327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3CA948-696F-BC85-43C6-BE28D32AF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06835AF-3C4A-A7CF-FAFD-8FD661104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DDDC740-F69C-9C5C-FBAE-28A1C69F3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963C0C2-1692-7B41-EDD3-851CE9905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8B7D862-EA26-F203-BE63-21B45904C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6C2BFC9-93BF-C3BB-0258-56989C39C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267BCAE-11CA-E1EF-BFD9-CB2B54938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6DDD8EE-B8DE-3953-60C5-50564EA2E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0ECBD4B-5CB9-5374-156C-03461E358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BC2990A-F1D8-E29A-E53B-43D70D17E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034" y="972237"/>
            <a:ext cx="1085884" cy="1527710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31C27D2-F287-840E-E1F7-FD7CB1BAD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B16CE9A-9298-380C-E2A1-C640C2C51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7E2A9B1-6BA2-015C-E9AD-3DBB4C111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8" name="Picture 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C91CF3E-E80B-217B-58DB-0B9B6ADD2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972237"/>
            <a:ext cx="1085884" cy="1527710"/>
          </a:xfrm>
          <a:prstGeom prst="rect">
            <a:avLst/>
          </a:prstGeom>
        </p:spPr>
      </p:pic>
      <p:pic>
        <p:nvPicPr>
          <p:cNvPr id="9" name="Picture 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D977E11-6A27-2E51-413F-02D5724B2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7" y="2499947"/>
            <a:ext cx="1085884" cy="1527710"/>
          </a:xfrm>
          <a:prstGeom prst="rect">
            <a:avLst/>
          </a:prstGeom>
        </p:spPr>
      </p:pic>
      <p:pic>
        <p:nvPicPr>
          <p:cNvPr id="14" name="Picture 1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8E9AA2A-967C-5A68-D63F-2CB241B57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4011706"/>
            <a:ext cx="1088403" cy="1531255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8FB48A6-EFCF-FBD6-177C-81D519026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D0BBA01-216D-77F8-5391-4BCF00627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902EA3E-E0FD-0CA9-AC5F-142178235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ACE665E-6B15-EE3A-CED7-AA6B670B8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27" name="Picture 2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71435D0-77CB-F0A5-3E3E-E0418C2C3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230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C1B55FE-54A9-12E4-83DB-79554659F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4399EBE-D158-7A7F-783C-A9BBF509D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35" name="Picture 3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C1F8C6A-A443-6E42-9A39-31435719A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pic>
        <p:nvPicPr>
          <p:cNvPr id="37" name="Picture 3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95D62AF-BE59-DB35-E5C8-0A6E17702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4008162"/>
            <a:ext cx="1088403" cy="1531255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F06F839-B17E-2392-0148-9CDB2B730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12" name="Picture 1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2953AA3-DC5A-5E3D-7AB9-588E124FA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28" name="Picture 2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FD1A942-4161-A9F8-3C8F-D6D64694C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29" name="Picture 2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2B43D40-8A12-BC49-47FE-41237C4FF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30" name="Picture 2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2F9B50F-1CEC-14A5-6142-44F732DE6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31" name="Picture 3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8265087-132F-B43C-71E0-4D0715CEB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9563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41A41D-5AD9-BA69-78A8-EC0C36738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DF50BF2C-0B22-C62D-5702-0D61B1A9FF1E}"/>
              </a:ext>
            </a:extLst>
          </p:cNvPr>
          <p:cNvGrpSpPr/>
          <p:nvPr/>
        </p:nvGrpSpPr>
        <p:grpSpPr>
          <a:xfrm>
            <a:off x="270056" y="968692"/>
            <a:ext cx="11585986" cy="4588171"/>
            <a:chOff x="270056" y="968692"/>
            <a:chExt cx="11585986" cy="4588171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1B9B97DD-4CB2-A431-2352-5EFD5D9072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056" y="972237"/>
              <a:ext cx="1085883" cy="1527710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E1D9768-BA29-44CF-C5B1-CA12E5AAE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0442" y="4008162"/>
              <a:ext cx="1085883" cy="1527710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60A221B-6D91-65E6-113F-7A85140739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58232" y="2499947"/>
              <a:ext cx="1085883" cy="1527710"/>
            </a:xfrm>
            <a:prstGeom prst="rect">
              <a:avLst/>
            </a:prstGeom>
          </p:spPr>
        </p:pic>
        <p:pic>
          <p:nvPicPr>
            <p:cNvPr id="5" name="Picture 4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EBF253A-51A2-85CF-C07B-A01CD393C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6552" y="972237"/>
              <a:ext cx="1085883" cy="1527710"/>
            </a:xfrm>
            <a:prstGeom prst="rect">
              <a:avLst/>
            </a:prstGeom>
          </p:spPr>
        </p:pic>
        <p:pic>
          <p:nvPicPr>
            <p:cNvPr id="12" name="Picture 1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640820E-D15E-5999-C669-1E0D693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5064" y="4008162"/>
              <a:ext cx="1085883" cy="1527710"/>
            </a:xfrm>
            <a:prstGeom prst="rect">
              <a:avLst/>
            </a:prstGeom>
          </p:spPr>
        </p:pic>
        <p:pic>
          <p:nvPicPr>
            <p:cNvPr id="28" name="Picture 2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327B08C-C7D6-6F93-74B7-817798A07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6711" y="2499947"/>
              <a:ext cx="1085883" cy="1527710"/>
            </a:xfrm>
            <a:prstGeom prst="rect">
              <a:avLst/>
            </a:prstGeom>
          </p:spPr>
        </p:pic>
        <p:pic>
          <p:nvPicPr>
            <p:cNvPr id="29" name="Picture 2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E681932-0FEC-E1B9-933F-DFE72477A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70159" y="968692"/>
              <a:ext cx="1085883" cy="1527710"/>
            </a:xfrm>
            <a:prstGeom prst="rect">
              <a:avLst/>
            </a:prstGeom>
          </p:spPr>
        </p:pic>
        <p:pic>
          <p:nvPicPr>
            <p:cNvPr id="30" name="Picture 2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7D6FC65E-2B2E-BD5B-9774-9CDCE2E64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8515" y="4029153"/>
              <a:ext cx="1085883" cy="1527710"/>
            </a:xfrm>
            <a:prstGeom prst="rect">
              <a:avLst/>
            </a:prstGeom>
          </p:spPr>
        </p:pic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CECA2B6-BBE4-D732-AD42-A08606D24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01287" y="972237"/>
              <a:ext cx="1085883" cy="1527710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50C5BD19-5547-DC28-9DF1-525CF3890B2F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9D6AC76-6BFC-309E-E628-028D2F1B9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72704E6-FF48-2C5A-F5A7-E23F26645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B58AA19-2D98-E2A6-38B9-ACB4EC2B8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81FE168-A3C4-D77E-3AAA-763AEC361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0604CFB-88A1-884E-9D3A-0F9A1C260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BC6C610-C5A8-B0E1-8385-402517295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034" y="972237"/>
            <a:ext cx="1085884" cy="1527710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3175DBE-746F-8C68-A42C-36A055E3A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3DC25BC-2631-4AF9-B702-BB7742D25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A2F5795-A816-C616-DBBC-A6041A78A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8" name="Picture 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3797118-A956-15B8-B826-736697DF5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972237"/>
            <a:ext cx="1085884" cy="1527710"/>
          </a:xfrm>
          <a:prstGeom prst="rect">
            <a:avLst/>
          </a:prstGeom>
        </p:spPr>
      </p:pic>
      <p:pic>
        <p:nvPicPr>
          <p:cNvPr id="9" name="Picture 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892503E-24F6-8799-AED3-76C525ABB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7" y="2499947"/>
            <a:ext cx="1085884" cy="1527710"/>
          </a:xfrm>
          <a:prstGeom prst="rect">
            <a:avLst/>
          </a:prstGeom>
        </p:spPr>
      </p:pic>
      <p:pic>
        <p:nvPicPr>
          <p:cNvPr id="14" name="Picture 1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BEBE3B2-EA7A-2FB4-9C50-D35EAB02F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4011706"/>
            <a:ext cx="1088403" cy="1531255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5933397-E365-52EA-97A2-73DBCBE53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A4FEFC1-B149-6130-C8E4-B40EDE625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B59F0E3-2C6E-095B-09D9-16FC86DAA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DDC90E0-3EA0-EF1C-D3B4-DD30E9A42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27" name="Picture 2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A8B1F1A-9A8C-38D3-8CA6-8694579C8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230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B813BFB-27E8-628A-BF90-616186C24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E612647-B5B0-EACB-51AA-EE942B2EE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35" name="Picture 3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29A6E24-94DB-A9C7-88C3-E6A0F5B6E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pic>
        <p:nvPicPr>
          <p:cNvPr id="37" name="Picture 3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A136CED-E433-2843-D554-FA52EBAED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4008162"/>
            <a:ext cx="1088403" cy="153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650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D3562-F1C4-527A-F827-5B4474664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13AE76D-B35C-18A7-02E6-7E33FEC45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F286632-7F10-0147-21E7-EF5BA4A68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3651427-F006-F5FE-BB5C-A5CA94927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2" name="Picture 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59CDBFD-E646-B7BE-0875-9852B5CD8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E83F7E7-DADE-4FFE-B2CC-1CDA230F6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6" name="Picture 1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F120B33-43B1-9F2E-4A85-93C244EBF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17" name="Picture 1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D0BA5F5-300D-14CB-89F5-BA9EA5331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0B70698-0FBB-FD62-5B1D-7644F3E15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19" name="Picture 1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1C81028-5FF9-FF97-57FF-6AC627AD9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034" y="972237"/>
            <a:ext cx="1085884" cy="1527710"/>
          </a:xfrm>
          <a:prstGeom prst="rect">
            <a:avLst/>
          </a:prstGeom>
        </p:spPr>
      </p:pic>
      <p:pic>
        <p:nvPicPr>
          <p:cNvPr id="21" name="Picture 2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B6D5C70-64F1-1728-D2C9-6D9338081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60B79ED-DA3C-186E-492A-40A507535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9C0F07A-89C2-5951-E7FF-A10504A9B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8" name="Picture 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C2DA3AD-FF62-1ECA-9BD6-362DACCF5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972237"/>
            <a:ext cx="1085884" cy="1527710"/>
          </a:xfrm>
          <a:prstGeom prst="rect">
            <a:avLst/>
          </a:prstGeom>
        </p:spPr>
      </p:pic>
      <p:pic>
        <p:nvPicPr>
          <p:cNvPr id="9" name="Picture 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79D57C0-2E32-E5EE-EF64-F982680EE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7" y="2499947"/>
            <a:ext cx="1085884" cy="1527710"/>
          </a:xfrm>
          <a:prstGeom prst="rect">
            <a:avLst/>
          </a:prstGeom>
        </p:spPr>
      </p:pic>
      <p:pic>
        <p:nvPicPr>
          <p:cNvPr id="14" name="Picture 1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36C49EC-CB58-1DD2-667A-546F6E003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4011706"/>
            <a:ext cx="1088403" cy="1531255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423797E-7BA3-85F6-F20B-19F0DA847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AA64366-88AE-9816-95DE-56DD96E5E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5" name="Picture 2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9373551-CE44-F76F-6902-03AD2F875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1913816-6286-1C42-CE04-2E3330088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27" name="Picture 2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750BCF3-1B92-5A8E-1D49-FED418A78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230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2896238-BC02-4E43-5787-4D602E1C0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85223C0-1A17-56AD-C94E-D47420095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35" name="Picture 3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2388026-2591-834F-2FF0-51D2FFD78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pic>
        <p:nvPicPr>
          <p:cNvPr id="37" name="Picture 3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4C9FBA1-E81F-598A-934C-4B87F36E8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4008162"/>
            <a:ext cx="1088403" cy="1531255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761CFD4-E46D-5994-C84A-1EFB45D8B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12" name="Picture 1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244D9D6-B304-C424-1F13-7E5763E2A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28" name="Picture 2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7D5AA23-C9A3-6061-7E3D-845E626F8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29" name="Picture 2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AF43E29-97E3-E538-B891-EC77BC5A4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30" name="Picture 2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DA2F1AE-D57B-B4B4-29A6-18FD00764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31" name="Picture 3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C59B136-9B65-D041-2DF2-F27EA4065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787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E0EE3-93D2-3EDB-EDE5-DD631D01C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8AB5D7-F6E2-D7E7-6907-6099509623E9}"/>
              </a:ext>
            </a:extLst>
          </p:cNvPr>
          <p:cNvSpPr txBox="1"/>
          <p:nvPr/>
        </p:nvSpPr>
        <p:spPr>
          <a:xfrm>
            <a:off x="5511545" y="3066170"/>
            <a:ext cx="1619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 star, 27 dash</a:t>
            </a:r>
          </a:p>
        </p:txBody>
      </p:sp>
    </p:spTree>
    <p:extLst>
      <p:ext uri="{BB962C8B-B14F-4D97-AF65-F5344CB8AC3E}">
        <p14:creationId xmlns:p14="http://schemas.microsoft.com/office/powerpoint/2010/main" val="36174290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E5ABE-7B6D-05B0-987E-0538B18CC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>
            <a:extLst>
              <a:ext uri="{FF2B5EF4-FFF2-40B4-BE49-F238E27FC236}">
                <a16:creationId xmlns:a16="http://schemas.microsoft.com/office/drawing/2014/main" id="{AAA3B41D-4D0A-BEB1-CCCF-E132DB520C4A}"/>
              </a:ext>
            </a:extLst>
          </p:cNvPr>
          <p:cNvGrpSpPr/>
          <p:nvPr/>
        </p:nvGrpSpPr>
        <p:grpSpPr>
          <a:xfrm>
            <a:off x="251577" y="968692"/>
            <a:ext cx="11605728" cy="4586675"/>
            <a:chOff x="251577" y="968692"/>
            <a:chExt cx="11605728" cy="4586675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CF586F25-6314-7274-B901-416D298315CB}"/>
                </a:ext>
              </a:extLst>
            </p:cNvPr>
            <p:cNvGrpSpPr/>
            <p:nvPr/>
          </p:nvGrpSpPr>
          <p:grpSpPr>
            <a:xfrm>
              <a:off x="270056" y="972237"/>
              <a:ext cx="10426269" cy="4563635"/>
              <a:chOff x="186829" y="972237"/>
              <a:chExt cx="10426269" cy="4563635"/>
            </a:xfrm>
          </p:grpSpPr>
          <p:pic>
            <p:nvPicPr>
              <p:cNvPr id="3" name="Picture 2" descr="A yellow sun drawing on a white background&#10;&#10;Description automatically generated">
                <a:extLst>
                  <a:ext uri="{FF2B5EF4-FFF2-40B4-BE49-F238E27FC236}">
                    <a16:creationId xmlns:a16="http://schemas.microsoft.com/office/drawing/2014/main" id="{4B2BD798-CE66-A087-E1F2-08DCB77E09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86829" y="972237"/>
                <a:ext cx="1085883" cy="1527710"/>
              </a:xfrm>
              <a:prstGeom prst="rect">
                <a:avLst/>
              </a:prstGeom>
            </p:spPr>
          </p:pic>
          <p:pic>
            <p:nvPicPr>
              <p:cNvPr id="7" name="Picture 6" descr="A yellow sun drawing on a white background&#10;&#10;Description automatically generated">
                <a:extLst>
                  <a:ext uri="{FF2B5EF4-FFF2-40B4-BE49-F238E27FC236}">
                    <a16:creationId xmlns:a16="http://schemas.microsoft.com/office/drawing/2014/main" id="{2F01A72A-2222-8081-9E24-C1BCC95CD7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527215" y="4008162"/>
                <a:ext cx="1085883" cy="1527710"/>
              </a:xfrm>
              <a:prstGeom prst="rect">
                <a:avLst/>
              </a:prstGeom>
            </p:spPr>
          </p:pic>
          <p:pic>
            <p:nvPicPr>
              <p:cNvPr id="10" name="Picture 9" descr="A yellow sun drawing on a white background&#10;&#10;Description automatically generated">
                <a:extLst>
                  <a:ext uri="{FF2B5EF4-FFF2-40B4-BE49-F238E27FC236}">
                    <a16:creationId xmlns:a16="http://schemas.microsoft.com/office/drawing/2014/main" id="{84E22C86-B47B-0695-01B3-34CE2E8D45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675005" y="2499947"/>
                <a:ext cx="1085883" cy="1527710"/>
              </a:xfrm>
              <a:prstGeom prst="rect">
                <a:avLst/>
              </a:prstGeom>
            </p:spPr>
          </p:pic>
        </p:grpSp>
        <p:pic>
          <p:nvPicPr>
            <p:cNvPr id="2" name="Picture 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17D4CF54-1340-1E91-44C0-1F576A9BB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6300" y="972237"/>
              <a:ext cx="1085884" cy="1527710"/>
            </a:xfrm>
            <a:prstGeom prst="rect">
              <a:avLst/>
            </a:prstGeom>
          </p:spPr>
        </p:pic>
        <p:pic>
          <p:nvPicPr>
            <p:cNvPr id="4" name="Picture 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70C3847-76B6-8CF7-BA1F-8D7A229D20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0462" y="2499947"/>
              <a:ext cx="1085884" cy="1527710"/>
            </a:xfrm>
            <a:prstGeom prst="rect">
              <a:avLst/>
            </a:prstGeom>
          </p:spPr>
        </p:pic>
        <p:pic>
          <p:nvPicPr>
            <p:cNvPr id="16" name="Picture 1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4B03B97-F46A-068C-2674-E8AD6F667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577" y="2499947"/>
              <a:ext cx="1085884" cy="1527710"/>
            </a:xfrm>
            <a:prstGeom prst="rect">
              <a:avLst/>
            </a:prstGeom>
          </p:spPr>
        </p:pic>
        <p:pic>
          <p:nvPicPr>
            <p:cNvPr id="17" name="Picture 1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F635449-58CF-5B05-51EB-28DD561A1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9347" y="2499947"/>
              <a:ext cx="1085884" cy="1527710"/>
            </a:xfrm>
            <a:prstGeom prst="rect">
              <a:avLst/>
            </a:prstGeom>
          </p:spPr>
        </p:pic>
        <p:pic>
          <p:nvPicPr>
            <p:cNvPr id="18" name="Picture 1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6394EBC9-BEE6-9082-9FB5-F9440CE5C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8789" y="972237"/>
              <a:ext cx="1085884" cy="1527710"/>
            </a:xfrm>
            <a:prstGeom prst="rect">
              <a:avLst/>
            </a:prstGeom>
          </p:spPr>
        </p:pic>
        <p:pic>
          <p:nvPicPr>
            <p:cNvPr id="19" name="Picture 1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809B1D2-A118-5577-C845-6435B5028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5034" y="972237"/>
              <a:ext cx="1085884" cy="1527710"/>
            </a:xfrm>
            <a:prstGeom prst="rect">
              <a:avLst/>
            </a:prstGeom>
          </p:spPr>
        </p:pic>
        <p:pic>
          <p:nvPicPr>
            <p:cNvPr id="20" name="Picture 19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CA29F832-3BED-686B-8055-D9658FF40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1279" y="972237"/>
              <a:ext cx="1085884" cy="1527710"/>
            </a:xfrm>
            <a:prstGeom prst="rect">
              <a:avLst/>
            </a:prstGeom>
          </p:spPr>
        </p:pic>
        <p:pic>
          <p:nvPicPr>
            <p:cNvPr id="21" name="Picture 20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FEF2FF51-790A-C399-66B1-872ADE79B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117" y="2499947"/>
              <a:ext cx="1085884" cy="1527710"/>
            </a:xfrm>
            <a:prstGeom prst="rect">
              <a:avLst/>
            </a:prstGeom>
          </p:spPr>
        </p:pic>
        <p:pic>
          <p:nvPicPr>
            <p:cNvPr id="22" name="Picture 2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4B2660C-433A-F02A-BA0E-282E38471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2" y="2499947"/>
              <a:ext cx="1085884" cy="1527710"/>
            </a:xfrm>
            <a:prstGeom prst="rect">
              <a:avLst/>
            </a:prstGeom>
          </p:spPr>
        </p:pic>
        <p:pic>
          <p:nvPicPr>
            <p:cNvPr id="6" name="Picture 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1D20D7F-4527-7AB0-2D82-BD7A96651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7524" y="972237"/>
              <a:ext cx="1085884" cy="1527710"/>
            </a:xfrm>
            <a:prstGeom prst="rect">
              <a:avLst/>
            </a:prstGeom>
          </p:spPr>
        </p:pic>
        <p:pic>
          <p:nvPicPr>
            <p:cNvPr id="8" name="Picture 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8C19B725-D486-06B5-4B0F-6F28F5680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3769" y="972237"/>
              <a:ext cx="1085884" cy="1527710"/>
            </a:xfrm>
            <a:prstGeom prst="rect">
              <a:avLst/>
            </a:prstGeom>
          </p:spPr>
        </p:pic>
        <p:pic>
          <p:nvPicPr>
            <p:cNvPr id="9" name="Picture 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25C787B-0E57-370E-79F3-B92E0D2D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4887" y="2499947"/>
              <a:ext cx="1085884" cy="1527710"/>
            </a:xfrm>
            <a:prstGeom prst="rect">
              <a:avLst/>
            </a:prstGeom>
          </p:spPr>
        </p:pic>
        <p:pic>
          <p:nvPicPr>
            <p:cNvPr id="11" name="Picture 10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76155B7-408D-B6F0-B3FB-3E71654FC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4027657"/>
              <a:ext cx="1085884" cy="1527710"/>
            </a:xfrm>
            <a:prstGeom prst="rect">
              <a:avLst/>
            </a:prstGeom>
          </p:spPr>
        </p:pic>
        <p:pic>
          <p:nvPicPr>
            <p:cNvPr id="13" name="Picture 1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A7D083CF-6E99-E880-79A3-DD4127678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0461" y="4011706"/>
              <a:ext cx="1088403" cy="1531255"/>
            </a:xfrm>
            <a:prstGeom prst="rect">
              <a:avLst/>
            </a:prstGeom>
          </p:spPr>
        </p:pic>
        <p:pic>
          <p:nvPicPr>
            <p:cNvPr id="14" name="Picture 1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9411178-E597-C448-058D-4C76020CD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577" y="4011706"/>
              <a:ext cx="1088403" cy="1531255"/>
            </a:xfrm>
            <a:prstGeom prst="rect">
              <a:avLst/>
            </a:prstGeom>
          </p:spPr>
        </p:pic>
        <p:pic>
          <p:nvPicPr>
            <p:cNvPr id="15" name="Picture 1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16DCD4F-7183-F60E-8FD6-BF4A8F34A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9345" y="4011706"/>
              <a:ext cx="1088403" cy="1531255"/>
            </a:xfrm>
            <a:prstGeom prst="rect">
              <a:avLst/>
            </a:prstGeom>
          </p:spPr>
        </p:pic>
        <p:pic>
          <p:nvPicPr>
            <p:cNvPr id="23" name="Picture 2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BEBC9F9-C454-FC6A-2161-40C062F32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114" y="4011706"/>
              <a:ext cx="1088403" cy="1531255"/>
            </a:xfrm>
            <a:prstGeom prst="rect">
              <a:avLst/>
            </a:prstGeom>
          </p:spPr>
        </p:pic>
        <p:pic>
          <p:nvPicPr>
            <p:cNvPr id="24" name="Picture 2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CEDA48B-4695-89A1-8A9C-11D1CB5EE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1284" y="972237"/>
              <a:ext cx="1088403" cy="1531255"/>
            </a:xfrm>
            <a:prstGeom prst="rect">
              <a:avLst/>
            </a:prstGeom>
          </p:spPr>
        </p:pic>
        <p:pic>
          <p:nvPicPr>
            <p:cNvPr id="25" name="Picture 2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D277D9A-8F63-6E5B-6640-A9CEE3366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4882" y="4011706"/>
              <a:ext cx="1088403" cy="1531255"/>
            </a:xfrm>
            <a:prstGeom prst="rect">
              <a:avLst/>
            </a:prstGeom>
          </p:spPr>
        </p:pic>
        <p:pic>
          <p:nvPicPr>
            <p:cNvPr id="26" name="Picture 2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B52655A-E12B-58DE-F52F-5F286AC0A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3769" y="4011706"/>
              <a:ext cx="1088403" cy="1531255"/>
            </a:xfrm>
            <a:prstGeom prst="rect">
              <a:avLst/>
            </a:prstGeom>
          </p:spPr>
        </p:pic>
        <p:pic>
          <p:nvPicPr>
            <p:cNvPr id="27" name="Picture 2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3C82F36-5E08-46C0-E1C3-ACB40DCDDF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8230" y="4011706"/>
              <a:ext cx="1088403" cy="1531255"/>
            </a:xfrm>
            <a:prstGeom prst="rect">
              <a:avLst/>
            </a:prstGeom>
          </p:spPr>
        </p:pic>
        <p:pic>
          <p:nvPicPr>
            <p:cNvPr id="32" name="Picture 3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A663849E-154F-4886-0129-70FD03AF0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2656" y="968692"/>
              <a:ext cx="1085884" cy="1527710"/>
            </a:xfrm>
            <a:prstGeom prst="rect">
              <a:avLst/>
            </a:prstGeom>
          </p:spPr>
        </p:pic>
        <p:pic>
          <p:nvPicPr>
            <p:cNvPr id="33" name="Picture 3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FF94FBD-7753-2361-1C59-A05526993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8902" y="968692"/>
              <a:ext cx="1085884" cy="1527710"/>
            </a:xfrm>
            <a:prstGeom prst="rect">
              <a:avLst/>
            </a:prstGeom>
          </p:spPr>
        </p:pic>
        <p:pic>
          <p:nvPicPr>
            <p:cNvPr id="34" name="Picture 3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14DFA27D-A532-F13A-4497-68E49AA03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0020" y="2496402"/>
              <a:ext cx="1085884" cy="1527710"/>
            </a:xfrm>
            <a:prstGeom prst="rect">
              <a:avLst/>
            </a:prstGeom>
          </p:spPr>
        </p:pic>
        <p:pic>
          <p:nvPicPr>
            <p:cNvPr id="35" name="Picture 3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1547C74-C831-DBCE-9EFF-1A4BED6D37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8902" y="2496402"/>
              <a:ext cx="1085884" cy="1527710"/>
            </a:xfrm>
            <a:prstGeom prst="rect">
              <a:avLst/>
            </a:prstGeom>
          </p:spPr>
        </p:pic>
        <p:pic>
          <p:nvPicPr>
            <p:cNvPr id="36" name="Picture 3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F3893AA-5474-A2C4-E8F9-32ACC902E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6405" y="2490199"/>
              <a:ext cx="1088403" cy="1531255"/>
            </a:xfrm>
            <a:prstGeom prst="rect">
              <a:avLst/>
            </a:prstGeom>
          </p:spPr>
        </p:pic>
        <p:pic>
          <p:nvPicPr>
            <p:cNvPr id="37" name="Picture 3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85252A91-3B6B-DF5B-FC1A-7475A071A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8902" y="4008162"/>
              <a:ext cx="1088403" cy="15312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69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338187-EC87-80DF-C0CA-41B0D0A97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A5682E5-8EF8-30FF-68C0-F70C8CEFD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69" name="Picture 6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767B6BC-D092-69C5-8EE2-C2545C2BC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70" name="Picture 6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2670FA3-E55E-D2DA-6C5F-4EACD91EA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71" name="Picture 7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C74B280-7875-AF23-8BD3-23F7ABC5C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72" name="Picture 7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300635D-0265-C80F-862F-64B20E307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73" name="Picture 7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4BC68E9-04B0-7243-3680-BB8C3C640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34" y="972237"/>
            <a:ext cx="1085884" cy="1527710"/>
          </a:xfrm>
          <a:prstGeom prst="rect">
            <a:avLst/>
          </a:prstGeom>
        </p:spPr>
      </p:pic>
      <p:pic>
        <p:nvPicPr>
          <p:cNvPr id="74" name="Picture 7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DF6DDCA-1C12-C691-FD28-282C97C73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1279" y="972237"/>
            <a:ext cx="1085884" cy="1527710"/>
          </a:xfrm>
          <a:prstGeom prst="rect">
            <a:avLst/>
          </a:prstGeom>
        </p:spPr>
      </p:pic>
      <p:pic>
        <p:nvPicPr>
          <p:cNvPr id="75" name="Picture 7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2B0B25E-DCBD-B662-EDB0-6D6A8BA2E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76" name="Picture 7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7AE73D6-1A13-BB78-3B33-25B5F1573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77" name="Picture 7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77AA0AB-16F4-D71A-9796-04CBA10F1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78" name="Picture 7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8E8D405-31E1-7D16-CAC1-CA95D70F0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769" y="972237"/>
            <a:ext cx="1085884" cy="1527710"/>
          </a:xfrm>
          <a:prstGeom prst="rect">
            <a:avLst/>
          </a:prstGeom>
        </p:spPr>
      </p:pic>
      <p:pic>
        <p:nvPicPr>
          <p:cNvPr id="79" name="Picture 7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9CC31DF-4645-0247-6728-A3BB14897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887" y="2499947"/>
            <a:ext cx="1085884" cy="1527710"/>
          </a:xfrm>
          <a:prstGeom prst="rect">
            <a:avLst/>
          </a:prstGeom>
        </p:spPr>
      </p:pic>
      <p:pic>
        <p:nvPicPr>
          <p:cNvPr id="80" name="Picture 7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7F7649B-75AE-1EEB-EC5A-2BFD59658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027657"/>
            <a:ext cx="1085884" cy="1527710"/>
          </a:xfrm>
          <a:prstGeom prst="rect">
            <a:avLst/>
          </a:prstGeom>
        </p:spPr>
      </p:pic>
      <p:pic>
        <p:nvPicPr>
          <p:cNvPr id="81" name="Picture 8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45A78F7-C48E-B75B-B99B-BAC9E6E99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61" y="4011706"/>
            <a:ext cx="1088403" cy="1531255"/>
          </a:xfrm>
          <a:prstGeom prst="rect">
            <a:avLst/>
          </a:prstGeom>
        </p:spPr>
      </p:pic>
      <p:pic>
        <p:nvPicPr>
          <p:cNvPr id="82" name="Picture 8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7B9AC4F-AAB3-B75C-4B68-7CF96380E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77" y="4011706"/>
            <a:ext cx="1088403" cy="1531255"/>
          </a:xfrm>
          <a:prstGeom prst="rect">
            <a:avLst/>
          </a:prstGeom>
        </p:spPr>
      </p:pic>
      <p:pic>
        <p:nvPicPr>
          <p:cNvPr id="83" name="Picture 8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55A9CC0-0F70-73AD-B0BB-E40819601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84" name="Picture 8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A6C6D5E-262E-EFD5-67AE-FEA55A807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85" name="Picture 8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8DB7BDD-161A-8A2B-9F1F-9E702862C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4" y="972237"/>
            <a:ext cx="1088403" cy="1531255"/>
          </a:xfrm>
          <a:prstGeom prst="rect">
            <a:avLst/>
          </a:prstGeom>
        </p:spPr>
      </p:pic>
      <p:pic>
        <p:nvPicPr>
          <p:cNvPr id="86" name="Picture 8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767290E-C481-3341-036C-AF59A5022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87" name="Picture 8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29E2ADC-D048-5534-885B-03908DB36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88" name="Picture 8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24521E5-C63C-BE3B-30BA-1FABDC908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0" y="4011706"/>
            <a:ext cx="1088403" cy="1531255"/>
          </a:xfrm>
          <a:prstGeom prst="rect">
            <a:avLst/>
          </a:prstGeom>
        </p:spPr>
      </p:pic>
      <p:pic>
        <p:nvPicPr>
          <p:cNvPr id="89" name="Picture 8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8D1E348-328A-4746-3398-C7C43ECBE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90" name="Picture 8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54DEA99-3497-274C-98AA-A79A234C7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8902" y="968692"/>
            <a:ext cx="1085884" cy="1527710"/>
          </a:xfrm>
          <a:prstGeom prst="rect">
            <a:avLst/>
          </a:prstGeom>
        </p:spPr>
      </p:pic>
      <p:pic>
        <p:nvPicPr>
          <p:cNvPr id="91" name="Picture 9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A5F56E7-3990-074E-52A8-2F78EFA67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92" name="Picture 9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3B09B51-2FC3-580F-7375-CEC94A5E6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pic>
        <p:nvPicPr>
          <p:cNvPr id="93" name="Picture 9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06DC0E9-469B-021D-A2FF-F5F329260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405" y="2490199"/>
            <a:ext cx="1088403" cy="1531255"/>
          </a:xfrm>
          <a:prstGeom prst="rect">
            <a:avLst/>
          </a:prstGeom>
        </p:spPr>
      </p:pic>
      <p:pic>
        <p:nvPicPr>
          <p:cNvPr id="94" name="Picture 9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D153628-65D3-09EB-2F69-878CC85B4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8902" y="4008162"/>
            <a:ext cx="1088403" cy="153125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5A8010-2616-C1AD-543B-1FEEDD7D397A}"/>
              </a:ext>
            </a:extLst>
          </p:cNvPr>
          <p:cNvSpPr/>
          <p:nvPr/>
        </p:nvSpPr>
        <p:spPr>
          <a:xfrm>
            <a:off x="-40879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2B34AD1-A69E-586E-9432-860A857CF5BD}"/>
              </a:ext>
            </a:extLst>
          </p:cNvPr>
          <p:cNvGrpSpPr/>
          <p:nvPr/>
        </p:nvGrpSpPr>
        <p:grpSpPr>
          <a:xfrm>
            <a:off x="270056" y="972237"/>
            <a:ext cx="10426269" cy="4563635"/>
            <a:chOff x="186829" y="972237"/>
            <a:chExt cx="10426269" cy="4563635"/>
          </a:xfrm>
        </p:grpSpPr>
        <p:pic>
          <p:nvPicPr>
            <p:cNvPr id="65" name="Picture 64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B2718C64-2BAF-624E-E9EA-C24041F6B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829" y="972237"/>
              <a:ext cx="1085883" cy="1527710"/>
            </a:xfrm>
            <a:prstGeom prst="rect">
              <a:avLst/>
            </a:prstGeom>
          </p:spPr>
        </p:pic>
        <p:pic>
          <p:nvPicPr>
            <p:cNvPr id="66" name="Picture 65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BABA1D6-6C87-4A49-2028-821487ACC1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27215" y="4008162"/>
              <a:ext cx="1085883" cy="1527710"/>
            </a:xfrm>
            <a:prstGeom prst="rect">
              <a:avLst/>
            </a:prstGeom>
          </p:spPr>
        </p:pic>
        <p:pic>
          <p:nvPicPr>
            <p:cNvPr id="67" name="Picture 6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88CEBAE8-B30A-C5E8-8A62-D9FB374DB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75005" y="2499947"/>
              <a:ext cx="1085883" cy="15277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707236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72A67-A5B4-3D0E-AD4A-5A0F6F435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C4CE2AD1-DABD-3969-2EEE-C2E624578CFD}"/>
              </a:ext>
            </a:extLst>
          </p:cNvPr>
          <p:cNvGrpSpPr/>
          <p:nvPr/>
        </p:nvGrpSpPr>
        <p:grpSpPr>
          <a:xfrm>
            <a:off x="270056" y="972237"/>
            <a:ext cx="10426269" cy="4563635"/>
            <a:chOff x="186829" y="972237"/>
            <a:chExt cx="10426269" cy="4563635"/>
          </a:xfrm>
        </p:grpSpPr>
        <p:pic>
          <p:nvPicPr>
            <p:cNvPr id="61" name="Picture 6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EC8ABE1-2DAD-FDE8-9C15-CEC3E55E8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6829" y="972237"/>
              <a:ext cx="1085883" cy="1527710"/>
            </a:xfrm>
            <a:prstGeom prst="rect">
              <a:avLst/>
            </a:prstGeom>
          </p:spPr>
        </p:pic>
        <p:pic>
          <p:nvPicPr>
            <p:cNvPr id="62" name="Picture 6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F904899-1588-B4CE-10FA-1A35BF6D8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27215" y="4008162"/>
              <a:ext cx="1085883" cy="1527710"/>
            </a:xfrm>
            <a:prstGeom prst="rect">
              <a:avLst/>
            </a:prstGeom>
          </p:spPr>
        </p:pic>
        <p:pic>
          <p:nvPicPr>
            <p:cNvPr id="63" name="Picture 6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F9C55C25-497F-AFF2-61FB-A1F226839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75005" y="2499947"/>
              <a:ext cx="1085883" cy="1527710"/>
            </a:xfrm>
            <a:prstGeom prst="rect">
              <a:avLst/>
            </a:prstGeom>
          </p:spPr>
        </p:pic>
      </p:grpSp>
      <p:pic>
        <p:nvPicPr>
          <p:cNvPr id="64" name="Picture 6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4FB1EC8-5080-06AA-5822-FEF799FC1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65" name="Picture 6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6063A87-19A6-C451-4353-9524EA681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66" name="Picture 6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11ECC4D-6E22-C1D8-F020-2E950864F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67" name="Picture 6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FA2C791-934B-CF12-1E73-E1BDCC323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68" name="Picture 6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CFED915-BD56-006A-646E-2B69DE03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69" name="Picture 6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DE80EF4-AED9-9B69-96CA-CC723B77C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034" y="972237"/>
            <a:ext cx="1085884" cy="1527710"/>
          </a:xfrm>
          <a:prstGeom prst="rect">
            <a:avLst/>
          </a:prstGeom>
        </p:spPr>
      </p:pic>
      <p:pic>
        <p:nvPicPr>
          <p:cNvPr id="70" name="Picture 6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1D276FB-232A-9087-C5C1-FDDA88483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279" y="972237"/>
            <a:ext cx="1085884" cy="1527710"/>
          </a:xfrm>
          <a:prstGeom prst="rect">
            <a:avLst/>
          </a:prstGeom>
        </p:spPr>
      </p:pic>
      <p:pic>
        <p:nvPicPr>
          <p:cNvPr id="71" name="Picture 7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305C32B-FED8-4866-5CEC-BAADBBD14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72" name="Picture 7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30006A0-AF10-5F8C-6D26-1982022F2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73" name="Picture 7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BD9E286-D911-35FA-4B20-5BEF5C4BA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74" name="Picture 7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FC07F84-F157-7993-D3FE-DAB02A906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972237"/>
            <a:ext cx="1085884" cy="1527710"/>
          </a:xfrm>
          <a:prstGeom prst="rect">
            <a:avLst/>
          </a:prstGeom>
        </p:spPr>
      </p:pic>
      <p:pic>
        <p:nvPicPr>
          <p:cNvPr id="75" name="Picture 7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6003B3B-731E-C099-4741-FC2EA8622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7" y="2499947"/>
            <a:ext cx="1085884" cy="1527710"/>
          </a:xfrm>
          <a:prstGeom prst="rect">
            <a:avLst/>
          </a:prstGeom>
        </p:spPr>
      </p:pic>
      <p:pic>
        <p:nvPicPr>
          <p:cNvPr id="76" name="Picture 7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98E657C-E3B8-BE03-9925-68812A15D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27657"/>
            <a:ext cx="1085884" cy="1527710"/>
          </a:xfrm>
          <a:prstGeom prst="rect">
            <a:avLst/>
          </a:prstGeom>
        </p:spPr>
      </p:pic>
      <p:pic>
        <p:nvPicPr>
          <p:cNvPr id="77" name="Picture 7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DD5AA3A-BD39-B6A9-77A7-375B38D32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1" y="4011706"/>
            <a:ext cx="1088403" cy="1531255"/>
          </a:xfrm>
          <a:prstGeom prst="rect">
            <a:avLst/>
          </a:prstGeom>
        </p:spPr>
      </p:pic>
      <p:pic>
        <p:nvPicPr>
          <p:cNvPr id="78" name="Picture 7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DCCC3BF-8252-7016-2439-47B385664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4011706"/>
            <a:ext cx="1088403" cy="1531255"/>
          </a:xfrm>
          <a:prstGeom prst="rect">
            <a:avLst/>
          </a:prstGeom>
        </p:spPr>
      </p:pic>
      <p:pic>
        <p:nvPicPr>
          <p:cNvPr id="79" name="Picture 7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9FC4F18-15CC-4828-F91D-D02151D7F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80" name="Picture 7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F433896-48E1-44E9-A87A-B49D38DFC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81" name="Picture 8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94B0E9A-46E5-6245-3116-070C7648D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4" y="972237"/>
            <a:ext cx="1088403" cy="1531255"/>
          </a:xfrm>
          <a:prstGeom prst="rect">
            <a:avLst/>
          </a:prstGeom>
        </p:spPr>
      </p:pic>
      <p:pic>
        <p:nvPicPr>
          <p:cNvPr id="82" name="Picture 8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C19B2FC-DF2C-0592-214E-A575F999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83" name="Picture 8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1557C7E-17C1-F9D2-380E-3E0F7E232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84" name="Picture 8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CDE7A56-FEB5-1818-007C-7AE56280C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230" y="4011706"/>
            <a:ext cx="1088403" cy="1531255"/>
          </a:xfrm>
          <a:prstGeom prst="rect">
            <a:avLst/>
          </a:prstGeom>
        </p:spPr>
      </p:pic>
      <p:pic>
        <p:nvPicPr>
          <p:cNvPr id="85" name="Picture 8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D1D0D01-13D1-9111-7EA8-3AA47D1B7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86" name="Picture 8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2CD7C96-D2F6-1B2E-2DDD-7917C808A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968692"/>
            <a:ext cx="1085884" cy="1527710"/>
          </a:xfrm>
          <a:prstGeom prst="rect">
            <a:avLst/>
          </a:prstGeom>
        </p:spPr>
      </p:pic>
      <p:pic>
        <p:nvPicPr>
          <p:cNvPr id="87" name="Picture 8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D688D7E-FB6F-7401-5F97-09B7F2E92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88" name="Picture 8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77901D0-CB39-8985-810E-D7A49D803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pic>
        <p:nvPicPr>
          <p:cNvPr id="89" name="Picture 8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4EF8316-1E35-09BC-0A87-0E1B99096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405" y="2490199"/>
            <a:ext cx="1088403" cy="1531255"/>
          </a:xfrm>
          <a:prstGeom prst="rect">
            <a:avLst/>
          </a:prstGeom>
        </p:spPr>
      </p:pic>
      <p:pic>
        <p:nvPicPr>
          <p:cNvPr id="90" name="Picture 8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AFCCBF0-CDDC-7FF1-8381-ED7D6E6B4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4008162"/>
            <a:ext cx="1088403" cy="153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363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E44AA-8070-892B-C10B-0D0282157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898C62EA-5623-395E-2F7D-84840046A960}"/>
              </a:ext>
            </a:extLst>
          </p:cNvPr>
          <p:cNvGrpSpPr/>
          <p:nvPr/>
        </p:nvGrpSpPr>
        <p:grpSpPr>
          <a:xfrm>
            <a:off x="270056" y="972237"/>
            <a:ext cx="10426269" cy="4563635"/>
            <a:chOff x="186829" y="972237"/>
            <a:chExt cx="10426269" cy="4563635"/>
          </a:xfrm>
        </p:grpSpPr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5B110A5-AC95-DB4E-8E69-FF48BC6FC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6829" y="972237"/>
              <a:ext cx="1085883" cy="1527710"/>
            </a:xfrm>
            <a:prstGeom prst="rect">
              <a:avLst/>
            </a:prstGeom>
          </p:spPr>
        </p:pic>
        <p:pic>
          <p:nvPicPr>
            <p:cNvPr id="32" name="Picture 3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EAD1D99-ACD6-A4BD-745C-D83401046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27215" y="4008162"/>
              <a:ext cx="1085883" cy="1527710"/>
            </a:xfrm>
            <a:prstGeom prst="rect">
              <a:avLst/>
            </a:prstGeom>
          </p:spPr>
        </p:pic>
        <p:pic>
          <p:nvPicPr>
            <p:cNvPr id="33" name="Picture 3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0FFFEDE0-E30B-C949-58DE-8F2AC51D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75005" y="2499947"/>
              <a:ext cx="1085883" cy="1527710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55169BFF-FDB4-B043-70A7-58ADAC5E9F88}"/>
              </a:ext>
            </a:extLst>
          </p:cNvPr>
          <p:cNvSpPr/>
          <p:nvPr/>
        </p:nvSpPr>
        <p:spPr>
          <a:xfrm>
            <a:off x="-40879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9FB20B8-8E4C-46C8-A3EE-5ECF29FC6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300" y="972237"/>
            <a:ext cx="1085884" cy="1527710"/>
          </a:xfrm>
          <a:prstGeom prst="rect">
            <a:avLst/>
          </a:prstGeom>
        </p:spPr>
      </p:pic>
      <p:pic>
        <p:nvPicPr>
          <p:cNvPr id="35" name="Picture 3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85B1879-217A-6C94-543D-1A26DBA89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36" name="Picture 3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3993C78-5528-3AF1-870B-EC950D89F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2499947"/>
            <a:ext cx="1085884" cy="1527710"/>
          </a:xfrm>
          <a:prstGeom prst="rect">
            <a:avLst/>
          </a:prstGeom>
        </p:spPr>
      </p:pic>
      <p:pic>
        <p:nvPicPr>
          <p:cNvPr id="37" name="Picture 3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7B664AB-AF1A-ABD7-7287-A59ECB37E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7" y="2499947"/>
            <a:ext cx="1085884" cy="1527710"/>
          </a:xfrm>
          <a:prstGeom prst="rect">
            <a:avLst/>
          </a:prstGeom>
        </p:spPr>
      </p:pic>
      <p:pic>
        <p:nvPicPr>
          <p:cNvPr id="38" name="Picture 3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0975353-2754-B4E3-0EAC-725061B84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39" name="Picture 3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6511BE0-C68A-D3E6-6518-571089F38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034" y="972237"/>
            <a:ext cx="1085884" cy="1527710"/>
          </a:xfrm>
          <a:prstGeom prst="rect">
            <a:avLst/>
          </a:prstGeom>
        </p:spPr>
      </p:pic>
      <p:pic>
        <p:nvPicPr>
          <p:cNvPr id="40" name="Picture 3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C2D4202-A50C-1116-3DF3-736F9167C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279" y="972237"/>
            <a:ext cx="1085884" cy="1527710"/>
          </a:xfrm>
          <a:prstGeom prst="rect">
            <a:avLst/>
          </a:prstGeom>
        </p:spPr>
      </p:pic>
      <p:pic>
        <p:nvPicPr>
          <p:cNvPr id="41" name="Picture 4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DBFA018-99F9-6D64-67E6-BB3956DE4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7" y="2499947"/>
            <a:ext cx="1085884" cy="1527710"/>
          </a:xfrm>
          <a:prstGeom prst="rect">
            <a:avLst/>
          </a:prstGeom>
        </p:spPr>
      </p:pic>
      <p:pic>
        <p:nvPicPr>
          <p:cNvPr id="42" name="Picture 4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32D9C4C-58DD-4CEC-1DDF-5F75F92DD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43" name="Picture 4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B113F54-348E-CF74-9387-3823FBAB2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44" name="Picture 4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9F1766C-7BAA-AA4C-1EA4-E213BC209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972237"/>
            <a:ext cx="1085884" cy="1527710"/>
          </a:xfrm>
          <a:prstGeom prst="rect">
            <a:avLst/>
          </a:prstGeom>
        </p:spPr>
      </p:pic>
      <p:pic>
        <p:nvPicPr>
          <p:cNvPr id="45" name="Picture 4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333CE77-9FF5-CCF1-9DA3-D9A87BACD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7" y="2499947"/>
            <a:ext cx="1085884" cy="1527710"/>
          </a:xfrm>
          <a:prstGeom prst="rect">
            <a:avLst/>
          </a:prstGeom>
        </p:spPr>
      </p:pic>
      <p:pic>
        <p:nvPicPr>
          <p:cNvPr id="46" name="Picture 4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162A9E9-182E-EFF9-0541-D5E373451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27657"/>
            <a:ext cx="1085884" cy="1527710"/>
          </a:xfrm>
          <a:prstGeom prst="rect">
            <a:avLst/>
          </a:prstGeom>
        </p:spPr>
      </p:pic>
      <p:pic>
        <p:nvPicPr>
          <p:cNvPr id="47" name="Picture 4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4F43303-C6D1-78CD-0A3F-082C8F354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61" y="4011706"/>
            <a:ext cx="1088403" cy="1531255"/>
          </a:xfrm>
          <a:prstGeom prst="rect">
            <a:avLst/>
          </a:prstGeom>
        </p:spPr>
      </p:pic>
      <p:pic>
        <p:nvPicPr>
          <p:cNvPr id="48" name="Picture 4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5154D03-F38F-E415-DA0A-5299AC90A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77" y="4011706"/>
            <a:ext cx="1088403" cy="1531255"/>
          </a:xfrm>
          <a:prstGeom prst="rect">
            <a:avLst/>
          </a:prstGeom>
        </p:spPr>
      </p:pic>
      <p:pic>
        <p:nvPicPr>
          <p:cNvPr id="49" name="Picture 4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856B4F4-4243-AA36-C9C1-69EBF5429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50" name="Picture 4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A9996C7-3E20-A48E-8846-E279406BF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51" name="Picture 50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812CDC4-3683-9CF4-030C-A25D324E7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4" y="972237"/>
            <a:ext cx="1088403" cy="1531255"/>
          </a:xfrm>
          <a:prstGeom prst="rect">
            <a:avLst/>
          </a:prstGeom>
        </p:spPr>
      </p:pic>
      <p:pic>
        <p:nvPicPr>
          <p:cNvPr id="52" name="Picture 5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5C247D6-B1F5-C16E-4A6A-29E9EEF09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882" y="4011706"/>
            <a:ext cx="1088403" cy="1531255"/>
          </a:xfrm>
          <a:prstGeom prst="rect">
            <a:avLst/>
          </a:prstGeom>
        </p:spPr>
      </p:pic>
      <p:pic>
        <p:nvPicPr>
          <p:cNvPr id="53" name="Picture 5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D322791-A338-E97E-18A4-3728B3285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54" name="Picture 5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4DABCFF-AF29-6A6E-DCD6-5B49D8986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230" y="4011706"/>
            <a:ext cx="1088403" cy="1531255"/>
          </a:xfrm>
          <a:prstGeom prst="rect">
            <a:avLst/>
          </a:prstGeom>
        </p:spPr>
      </p:pic>
      <p:pic>
        <p:nvPicPr>
          <p:cNvPr id="55" name="Picture 5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5606E49-B50F-7FA0-1AD1-7702F8D27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56" name="Picture 5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7A805FC-DBA1-9436-3D06-36EA48C91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968692"/>
            <a:ext cx="1085884" cy="1527710"/>
          </a:xfrm>
          <a:prstGeom prst="rect">
            <a:avLst/>
          </a:prstGeom>
        </p:spPr>
      </p:pic>
      <p:pic>
        <p:nvPicPr>
          <p:cNvPr id="57" name="Picture 56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A32BE72-15F8-817A-FEB3-F0A3C352F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58" name="Picture 5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0A14C97-094E-212A-1B29-7553AD08E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2496402"/>
            <a:ext cx="1085884" cy="1527710"/>
          </a:xfrm>
          <a:prstGeom prst="rect">
            <a:avLst/>
          </a:prstGeom>
        </p:spPr>
      </p:pic>
      <p:pic>
        <p:nvPicPr>
          <p:cNvPr id="59" name="Picture 58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B6F06FA-A0B2-3CA3-0EC4-0920CE11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405" y="2490199"/>
            <a:ext cx="1088403" cy="1531255"/>
          </a:xfrm>
          <a:prstGeom prst="rect">
            <a:avLst/>
          </a:prstGeom>
        </p:spPr>
      </p:pic>
      <p:pic>
        <p:nvPicPr>
          <p:cNvPr id="60" name="Picture 59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10B1606-367F-C0A1-152D-257B37F13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902" y="4008162"/>
            <a:ext cx="1088403" cy="153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217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E4DC1-0362-08BF-BB01-304B2C237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1ECA24F-15BB-6ABD-1BD9-92A113ABA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B3A533A-F2E7-B60B-85F6-51F3B0ACD2E6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3AE9163-5D12-0B3C-9A9E-60E30C721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25" name="Picture 2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7899685-BF2E-2D68-146E-4B771F0C6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35" name="Picture 3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7A11A20-7AC7-37A6-98E5-899B41643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39" name="Picture 3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68F49E8-A24A-C19D-E781-3F4DEF577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40" name="Picture 3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43BD9DD-C076-D67C-6FAF-89B0A7A8B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41" name="Picture 4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6F01898-BA16-5A20-2FC3-E783D70BB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42" name="Picture 4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AAA4DA6-9A64-433A-4C7D-33DF70304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43" name="Picture 4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BE89BEF-28DF-6F8B-7FBB-FE25EFA11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44" name="Picture 4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3DA4951-73F9-366B-3A88-3B1FA6A56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  <p:pic>
        <p:nvPicPr>
          <p:cNvPr id="45" name="Picture 4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9E8A039-59B4-1A7D-1908-809670EFF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051" y="4008162"/>
            <a:ext cx="1085883" cy="1527710"/>
          </a:xfrm>
          <a:prstGeom prst="rect">
            <a:avLst/>
          </a:prstGeom>
        </p:spPr>
      </p:pic>
      <p:pic>
        <p:nvPicPr>
          <p:cNvPr id="46" name="Picture 4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85156A1-8D7F-EE8D-4E30-1EB6283EB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683" y="964262"/>
            <a:ext cx="1085883" cy="1527710"/>
          </a:xfrm>
          <a:prstGeom prst="rect">
            <a:avLst/>
          </a:prstGeom>
        </p:spPr>
      </p:pic>
      <p:pic>
        <p:nvPicPr>
          <p:cNvPr id="47" name="Picture 4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12E4EBB-D896-C3A6-B083-8E51A59E8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029" y="964262"/>
            <a:ext cx="1085883" cy="1527710"/>
          </a:xfrm>
          <a:prstGeom prst="rect">
            <a:avLst/>
          </a:prstGeom>
        </p:spPr>
      </p:pic>
      <p:pic>
        <p:nvPicPr>
          <p:cNvPr id="48" name="Picture 4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A5D818D-8399-BC22-C03C-00294B7FC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99" y="4024112"/>
            <a:ext cx="1085883" cy="1527710"/>
          </a:xfrm>
          <a:prstGeom prst="rect">
            <a:avLst/>
          </a:prstGeom>
        </p:spPr>
      </p:pic>
      <p:pic>
        <p:nvPicPr>
          <p:cNvPr id="49" name="Picture 4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AA0FA7C-7756-BE2F-11BA-10572848C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141" y="2499947"/>
            <a:ext cx="1085883" cy="1527710"/>
          </a:xfrm>
          <a:prstGeom prst="rect">
            <a:avLst/>
          </a:prstGeom>
        </p:spPr>
      </p:pic>
      <p:pic>
        <p:nvPicPr>
          <p:cNvPr id="50" name="Picture 4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DC07E4B-5798-2007-A981-AFA52B3CE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8358" y="4008162"/>
            <a:ext cx="1085883" cy="1527710"/>
          </a:xfrm>
          <a:prstGeom prst="rect">
            <a:avLst/>
          </a:prstGeom>
        </p:spPr>
      </p:pic>
      <p:pic>
        <p:nvPicPr>
          <p:cNvPr id="51" name="Picture 5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47A3C01-2EE6-C3CD-AD41-A76313CC6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074" y="2499947"/>
            <a:ext cx="1085883" cy="1527710"/>
          </a:xfrm>
          <a:prstGeom prst="rect">
            <a:avLst/>
          </a:prstGeom>
        </p:spPr>
      </p:pic>
      <p:pic>
        <p:nvPicPr>
          <p:cNvPr id="52" name="Picture 5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160D105-4528-DDCB-5D7B-7113C9386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4784" y="2496402"/>
            <a:ext cx="1085883" cy="1527710"/>
          </a:xfrm>
          <a:prstGeom prst="rect">
            <a:avLst/>
          </a:prstGeom>
        </p:spPr>
      </p:pic>
      <p:pic>
        <p:nvPicPr>
          <p:cNvPr id="53" name="Picture 5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DB8A62F-3D1C-65D4-BB0F-27EC041C9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402" y="4015251"/>
            <a:ext cx="1085883" cy="1527710"/>
          </a:xfrm>
          <a:prstGeom prst="rect">
            <a:avLst/>
          </a:prstGeom>
        </p:spPr>
      </p:pic>
      <p:pic>
        <p:nvPicPr>
          <p:cNvPr id="54" name="Picture 5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3B391AF-312A-5984-5E92-9015F8B39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158" y="2480452"/>
            <a:ext cx="1085883" cy="1527710"/>
          </a:xfrm>
          <a:prstGeom prst="rect">
            <a:avLst/>
          </a:prstGeom>
        </p:spPr>
      </p:pic>
      <p:pic>
        <p:nvPicPr>
          <p:cNvPr id="55" name="Picture 5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0569FCE-D116-78DC-8E41-5F5D5D038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579" y="972237"/>
            <a:ext cx="1085883" cy="1527710"/>
          </a:xfrm>
          <a:prstGeom prst="rect">
            <a:avLst/>
          </a:prstGeom>
        </p:spPr>
      </p:pic>
      <p:pic>
        <p:nvPicPr>
          <p:cNvPr id="56" name="Picture 5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4B9F9D8-B5DD-6EB7-FF9E-DF1BC5AF3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265" y="2499947"/>
            <a:ext cx="1085883" cy="1527710"/>
          </a:xfrm>
          <a:prstGeom prst="rect">
            <a:avLst/>
          </a:prstGeom>
        </p:spPr>
      </p:pic>
      <p:pic>
        <p:nvPicPr>
          <p:cNvPr id="57" name="Picture 5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040079F-F1BF-5E24-E812-326ADF83A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3260" y="972237"/>
            <a:ext cx="1085883" cy="1527710"/>
          </a:xfrm>
          <a:prstGeom prst="rect">
            <a:avLst/>
          </a:prstGeom>
        </p:spPr>
      </p:pic>
      <p:pic>
        <p:nvPicPr>
          <p:cNvPr id="58" name="Picture 5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E1749D3-2164-127E-8620-522BA957D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914" y="952742"/>
            <a:ext cx="1085883" cy="1527710"/>
          </a:xfrm>
          <a:prstGeom prst="rect">
            <a:avLst/>
          </a:prstGeom>
        </p:spPr>
      </p:pic>
      <p:pic>
        <p:nvPicPr>
          <p:cNvPr id="59" name="Picture 5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5D4F12E-87DF-1392-F8FC-4715BA4FA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7498" y="968692"/>
            <a:ext cx="1085883" cy="1527710"/>
          </a:xfrm>
          <a:prstGeom prst="rect">
            <a:avLst/>
          </a:prstGeom>
        </p:spPr>
      </p:pic>
      <p:pic>
        <p:nvPicPr>
          <p:cNvPr id="60" name="Picture 5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A185595-3F23-9C4A-13D1-937DCEF2D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2526" y="4035632"/>
            <a:ext cx="1085883" cy="1527710"/>
          </a:xfrm>
          <a:prstGeom prst="rect">
            <a:avLst/>
          </a:prstGeom>
        </p:spPr>
      </p:pic>
      <p:pic>
        <p:nvPicPr>
          <p:cNvPr id="61" name="Picture 6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D5D8EED-2833-EA9A-6C76-9151A1134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111" y="2496402"/>
            <a:ext cx="1085883" cy="1527710"/>
          </a:xfrm>
          <a:prstGeom prst="rect">
            <a:avLst/>
          </a:prstGeom>
        </p:spPr>
      </p:pic>
      <p:pic>
        <p:nvPicPr>
          <p:cNvPr id="62" name="Picture 6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5EFA358-B64E-EB78-02AD-FB15A582C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024" y="4008162"/>
            <a:ext cx="1085883" cy="1527710"/>
          </a:xfrm>
          <a:prstGeom prst="rect">
            <a:avLst/>
          </a:prstGeom>
        </p:spPr>
      </p:pic>
      <p:pic>
        <p:nvPicPr>
          <p:cNvPr id="63" name="Picture 6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022938F-E89C-D88A-3617-2E5B4C0C5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795" y="4035632"/>
            <a:ext cx="1085883" cy="1527710"/>
          </a:xfrm>
          <a:prstGeom prst="rect">
            <a:avLst/>
          </a:prstGeom>
        </p:spPr>
      </p:pic>
      <p:pic>
        <p:nvPicPr>
          <p:cNvPr id="64" name="Picture 6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E6735C0-20B7-DDEA-5D81-6C6D8756D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883" y="2507922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15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A577C-F395-4811-4FAB-9D980B656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BE77AA6B-5A5C-CC1C-AF66-9A1364A96EF2}"/>
              </a:ext>
            </a:extLst>
          </p:cNvPr>
          <p:cNvGrpSpPr/>
          <p:nvPr/>
        </p:nvGrpSpPr>
        <p:grpSpPr>
          <a:xfrm>
            <a:off x="251577" y="968692"/>
            <a:ext cx="11605728" cy="4586675"/>
            <a:chOff x="251577" y="968692"/>
            <a:chExt cx="11605728" cy="458667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481EF8A-2F28-0B16-4A7F-85180AB7E634}"/>
                </a:ext>
              </a:extLst>
            </p:cNvPr>
            <p:cNvGrpSpPr/>
            <p:nvPr/>
          </p:nvGrpSpPr>
          <p:grpSpPr>
            <a:xfrm>
              <a:off x="270056" y="972237"/>
              <a:ext cx="10426269" cy="4563635"/>
              <a:chOff x="186829" y="972237"/>
              <a:chExt cx="10426269" cy="4563635"/>
            </a:xfrm>
          </p:grpSpPr>
          <p:pic>
            <p:nvPicPr>
              <p:cNvPr id="28" name="Picture 27" descr="A yellow sun drawing on a white background&#10;&#10;Description automatically generated">
                <a:extLst>
                  <a:ext uri="{FF2B5EF4-FFF2-40B4-BE49-F238E27FC236}">
                    <a16:creationId xmlns:a16="http://schemas.microsoft.com/office/drawing/2014/main" id="{031AFBD7-15D1-041A-D7F8-97E5346334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86829" y="972237"/>
                <a:ext cx="1085883" cy="1527710"/>
              </a:xfrm>
              <a:prstGeom prst="rect">
                <a:avLst/>
              </a:prstGeom>
            </p:spPr>
          </p:pic>
          <p:pic>
            <p:nvPicPr>
              <p:cNvPr id="29" name="Picture 28" descr="A yellow sun drawing on a white background&#10;&#10;Description automatically generated">
                <a:extLst>
                  <a:ext uri="{FF2B5EF4-FFF2-40B4-BE49-F238E27FC236}">
                    <a16:creationId xmlns:a16="http://schemas.microsoft.com/office/drawing/2014/main" id="{219C48F1-CC54-023C-F435-4DE8C8C4DA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527215" y="4008162"/>
                <a:ext cx="1085883" cy="1527710"/>
              </a:xfrm>
              <a:prstGeom prst="rect">
                <a:avLst/>
              </a:prstGeom>
            </p:spPr>
          </p:pic>
          <p:pic>
            <p:nvPicPr>
              <p:cNvPr id="31" name="Picture 30" descr="A yellow sun drawing on a white background&#10;&#10;Description automatically generated">
                <a:extLst>
                  <a:ext uri="{FF2B5EF4-FFF2-40B4-BE49-F238E27FC236}">
                    <a16:creationId xmlns:a16="http://schemas.microsoft.com/office/drawing/2014/main" id="{6E758251-2EE1-8E93-5D2C-F12C500FBC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675005" y="2499947"/>
                <a:ext cx="1085883" cy="1527710"/>
              </a:xfrm>
              <a:prstGeom prst="rect">
                <a:avLst/>
              </a:prstGeom>
            </p:spPr>
          </p:pic>
        </p:grpSp>
        <p:pic>
          <p:nvPicPr>
            <p:cNvPr id="32" name="Picture 3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4A086F9F-0ADF-E523-794D-5756C6EAA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6300" y="972237"/>
              <a:ext cx="1085884" cy="1527710"/>
            </a:xfrm>
            <a:prstGeom prst="rect">
              <a:avLst/>
            </a:prstGeom>
          </p:spPr>
        </p:pic>
        <p:pic>
          <p:nvPicPr>
            <p:cNvPr id="33" name="Picture 3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A1B5F73-7410-1E2B-CB1A-CD2A123B0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0462" y="2499947"/>
              <a:ext cx="1085884" cy="1527710"/>
            </a:xfrm>
            <a:prstGeom prst="rect">
              <a:avLst/>
            </a:prstGeom>
          </p:spPr>
        </p:pic>
        <p:pic>
          <p:nvPicPr>
            <p:cNvPr id="34" name="Picture 3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71B8CA85-6057-A58C-037E-69A9B1F7D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577" y="2499947"/>
              <a:ext cx="1085884" cy="1527710"/>
            </a:xfrm>
            <a:prstGeom prst="rect">
              <a:avLst/>
            </a:prstGeom>
          </p:spPr>
        </p:pic>
        <p:pic>
          <p:nvPicPr>
            <p:cNvPr id="35" name="Picture 3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F9DCE183-F341-B501-25EC-B128F5DFD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9347" y="2499947"/>
              <a:ext cx="1085884" cy="1527710"/>
            </a:xfrm>
            <a:prstGeom prst="rect">
              <a:avLst/>
            </a:prstGeom>
          </p:spPr>
        </p:pic>
        <p:pic>
          <p:nvPicPr>
            <p:cNvPr id="36" name="Picture 3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E206E05-A4A5-ECCF-EA2A-CA1580B63F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8789" y="972237"/>
              <a:ext cx="1085884" cy="1527710"/>
            </a:xfrm>
            <a:prstGeom prst="rect">
              <a:avLst/>
            </a:prstGeom>
          </p:spPr>
        </p:pic>
        <p:pic>
          <p:nvPicPr>
            <p:cNvPr id="37" name="Picture 3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28DC8FF-41D2-3730-22D7-7163BF349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5034" y="972237"/>
              <a:ext cx="1085884" cy="1527710"/>
            </a:xfrm>
            <a:prstGeom prst="rect">
              <a:avLst/>
            </a:prstGeom>
          </p:spPr>
        </p:pic>
        <p:pic>
          <p:nvPicPr>
            <p:cNvPr id="38" name="Picture 3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85CF562-39A6-77E0-0147-1BFA52CA61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1279" y="972237"/>
              <a:ext cx="1085884" cy="1527710"/>
            </a:xfrm>
            <a:prstGeom prst="rect">
              <a:avLst/>
            </a:prstGeom>
          </p:spPr>
        </p:pic>
        <p:pic>
          <p:nvPicPr>
            <p:cNvPr id="39" name="Picture 3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DE835C4A-1D17-C2A6-642B-AF02DB0F4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117" y="2499947"/>
              <a:ext cx="1085884" cy="1527710"/>
            </a:xfrm>
            <a:prstGeom prst="rect">
              <a:avLst/>
            </a:prstGeom>
          </p:spPr>
        </p:pic>
        <p:pic>
          <p:nvPicPr>
            <p:cNvPr id="40" name="Picture 39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CAEF7CB2-E91A-8628-4203-7FE368F21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2" y="2499947"/>
              <a:ext cx="1085884" cy="1527710"/>
            </a:xfrm>
            <a:prstGeom prst="rect">
              <a:avLst/>
            </a:prstGeom>
          </p:spPr>
        </p:pic>
        <p:pic>
          <p:nvPicPr>
            <p:cNvPr id="41" name="Picture 40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8EB0C9A9-7DC4-A7E2-DE8F-8DA5CC409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7524" y="972237"/>
              <a:ext cx="1085884" cy="1527710"/>
            </a:xfrm>
            <a:prstGeom prst="rect">
              <a:avLst/>
            </a:prstGeom>
          </p:spPr>
        </p:pic>
        <p:pic>
          <p:nvPicPr>
            <p:cNvPr id="42" name="Picture 4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FB474BD-0B10-8284-5053-26F0995B4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3769" y="972237"/>
              <a:ext cx="1085884" cy="1527710"/>
            </a:xfrm>
            <a:prstGeom prst="rect">
              <a:avLst/>
            </a:prstGeom>
          </p:spPr>
        </p:pic>
        <p:pic>
          <p:nvPicPr>
            <p:cNvPr id="43" name="Picture 4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B5FD4C24-F960-C2A0-099F-8726C1DB3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4887" y="2499947"/>
              <a:ext cx="1085884" cy="1527710"/>
            </a:xfrm>
            <a:prstGeom prst="rect">
              <a:avLst/>
            </a:prstGeom>
          </p:spPr>
        </p:pic>
        <p:pic>
          <p:nvPicPr>
            <p:cNvPr id="44" name="Picture 4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7B91E6D-A68E-AA5B-9F75-B45E6E744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4027657"/>
              <a:ext cx="1085884" cy="1527710"/>
            </a:xfrm>
            <a:prstGeom prst="rect">
              <a:avLst/>
            </a:prstGeom>
          </p:spPr>
        </p:pic>
        <p:pic>
          <p:nvPicPr>
            <p:cNvPr id="45" name="Picture 4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EEECF6B0-4B80-D974-F802-B22E1C425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0461" y="4011706"/>
              <a:ext cx="1088403" cy="1531255"/>
            </a:xfrm>
            <a:prstGeom prst="rect">
              <a:avLst/>
            </a:prstGeom>
          </p:spPr>
        </p:pic>
        <p:pic>
          <p:nvPicPr>
            <p:cNvPr id="46" name="Picture 4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6D524E51-72BB-4019-1195-6182B3DE1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577" y="4011706"/>
              <a:ext cx="1088403" cy="1531255"/>
            </a:xfrm>
            <a:prstGeom prst="rect">
              <a:avLst/>
            </a:prstGeom>
          </p:spPr>
        </p:pic>
        <p:pic>
          <p:nvPicPr>
            <p:cNvPr id="47" name="Picture 4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89B4357-FFEA-525B-C6D0-D641015ED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9345" y="4011706"/>
              <a:ext cx="1088403" cy="1531255"/>
            </a:xfrm>
            <a:prstGeom prst="rect">
              <a:avLst/>
            </a:prstGeom>
          </p:spPr>
        </p:pic>
        <p:pic>
          <p:nvPicPr>
            <p:cNvPr id="48" name="Picture 4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9D54F150-B26F-862C-713A-B28B62853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114" y="4011706"/>
              <a:ext cx="1088403" cy="1531255"/>
            </a:xfrm>
            <a:prstGeom prst="rect">
              <a:avLst/>
            </a:prstGeom>
          </p:spPr>
        </p:pic>
        <p:pic>
          <p:nvPicPr>
            <p:cNvPr id="49" name="Picture 48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6809A74D-3B28-3267-B46D-614240809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1284" y="972237"/>
              <a:ext cx="1088403" cy="1531255"/>
            </a:xfrm>
            <a:prstGeom prst="rect">
              <a:avLst/>
            </a:prstGeom>
          </p:spPr>
        </p:pic>
        <p:pic>
          <p:nvPicPr>
            <p:cNvPr id="50" name="Picture 49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1E2623E-D33D-4666-0237-A36DA1546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4882" y="4011706"/>
              <a:ext cx="1088403" cy="1531255"/>
            </a:xfrm>
            <a:prstGeom prst="rect">
              <a:avLst/>
            </a:prstGeom>
          </p:spPr>
        </p:pic>
        <p:pic>
          <p:nvPicPr>
            <p:cNvPr id="51" name="Picture 50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2F759B7C-CB78-66F7-9AA6-33AB960B1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3769" y="4011706"/>
              <a:ext cx="1088403" cy="1531255"/>
            </a:xfrm>
            <a:prstGeom prst="rect">
              <a:avLst/>
            </a:prstGeom>
          </p:spPr>
        </p:pic>
        <p:pic>
          <p:nvPicPr>
            <p:cNvPr id="52" name="Picture 5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100966D-B654-DB46-2525-9E002F2A7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8230" y="4011706"/>
              <a:ext cx="1088403" cy="1531255"/>
            </a:xfrm>
            <a:prstGeom prst="rect">
              <a:avLst/>
            </a:prstGeom>
          </p:spPr>
        </p:pic>
        <p:pic>
          <p:nvPicPr>
            <p:cNvPr id="53" name="Picture 5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BD74EEB4-CAEE-81D4-3761-9A7CBEE783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2656" y="968692"/>
              <a:ext cx="1085884" cy="1527710"/>
            </a:xfrm>
            <a:prstGeom prst="rect">
              <a:avLst/>
            </a:prstGeom>
          </p:spPr>
        </p:pic>
        <p:pic>
          <p:nvPicPr>
            <p:cNvPr id="54" name="Picture 5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B58AED6D-B1D6-F939-3F49-5ADFF26B3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8902" y="968692"/>
              <a:ext cx="1085884" cy="1527710"/>
            </a:xfrm>
            <a:prstGeom prst="rect">
              <a:avLst/>
            </a:prstGeom>
          </p:spPr>
        </p:pic>
        <p:pic>
          <p:nvPicPr>
            <p:cNvPr id="55" name="Picture 5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FDC7F358-75EE-6153-764D-5360A8F9C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0020" y="2496402"/>
              <a:ext cx="1085884" cy="1527710"/>
            </a:xfrm>
            <a:prstGeom prst="rect">
              <a:avLst/>
            </a:prstGeom>
          </p:spPr>
        </p:pic>
        <p:pic>
          <p:nvPicPr>
            <p:cNvPr id="56" name="Picture 5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8272EF87-5DD4-D881-B014-7386FA4C5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8902" y="2496402"/>
              <a:ext cx="1085884" cy="1527710"/>
            </a:xfrm>
            <a:prstGeom prst="rect">
              <a:avLst/>
            </a:prstGeom>
          </p:spPr>
        </p:pic>
        <p:pic>
          <p:nvPicPr>
            <p:cNvPr id="57" name="Picture 56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D579F09-BE79-FE30-BEDE-36CFEE8DD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6405" y="2490199"/>
              <a:ext cx="1088403" cy="1531255"/>
            </a:xfrm>
            <a:prstGeom prst="rect">
              <a:avLst/>
            </a:prstGeom>
          </p:spPr>
        </p:pic>
        <p:pic>
          <p:nvPicPr>
            <p:cNvPr id="58" name="Picture 5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95684C6C-0CEE-BE90-1068-C2CC1921C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8902" y="4008162"/>
              <a:ext cx="1088403" cy="15312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40727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CFC918-F1BC-A8BF-8637-7BD286959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7260C5-F90D-ACED-1F85-E666881A245B}"/>
              </a:ext>
            </a:extLst>
          </p:cNvPr>
          <p:cNvSpPr txBox="1"/>
          <p:nvPr/>
        </p:nvSpPr>
        <p:spPr>
          <a:xfrm>
            <a:off x="5511545" y="3066170"/>
            <a:ext cx="2090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Shuffling sequence</a:t>
            </a:r>
          </a:p>
        </p:txBody>
      </p:sp>
    </p:spTree>
    <p:extLst>
      <p:ext uri="{BB962C8B-B14F-4D97-AF65-F5344CB8AC3E}">
        <p14:creationId xmlns:p14="http://schemas.microsoft.com/office/powerpoint/2010/main" val="12990905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DCAF5-6C4F-7B19-191E-FBC1E5B97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43949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46EE8-2D80-8D3B-655F-B17694F03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EABD5FE-C426-2ACA-A79A-76A5A745A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969264"/>
            <a:ext cx="1093849" cy="1530096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6D2607F-5EA4-9AF8-24BA-038D3A931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799" y="969264"/>
            <a:ext cx="1093849" cy="1530096"/>
          </a:xfrm>
          <a:prstGeom prst="rect">
            <a:avLst/>
          </a:prstGeom>
        </p:spPr>
      </p:pic>
      <p:pic>
        <p:nvPicPr>
          <p:cNvPr id="22" name="Picture 2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1C6AC6D-9BF1-C397-10E9-F75F69D81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564" y="969264"/>
            <a:ext cx="1093849" cy="1530096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84EF172-2A13-A3E0-BE65-2B91A495D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331" y="969264"/>
            <a:ext cx="1093849" cy="1530096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F5F4435-4B0B-91CB-2D91-4F75A8091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96" y="969264"/>
            <a:ext cx="1093849" cy="1530096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C4446F1-0CE7-6869-1B3E-E2A3559CF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61" y="969264"/>
            <a:ext cx="1093849" cy="1530096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8D27308-150D-B56D-F051-E0CFB05C3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2499360"/>
            <a:ext cx="1093849" cy="1530096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C3A3430-FF63-D98F-DD41-454F483E4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799" y="2499360"/>
            <a:ext cx="1093849" cy="1530096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8066D66-7040-B7B3-27DF-C883DF5AF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564" y="2499360"/>
            <a:ext cx="1093849" cy="1530096"/>
          </a:xfrm>
          <a:prstGeom prst="rect">
            <a:avLst/>
          </a:prstGeom>
        </p:spPr>
      </p:pic>
      <p:pic>
        <p:nvPicPr>
          <p:cNvPr id="29" name="Picture 2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C558FBF-09F1-6C0B-D1F8-4F86B24EC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331" y="2499360"/>
            <a:ext cx="1093849" cy="1530096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A6C42CA-6473-9DC3-35C9-2C045C3D2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96" y="2499360"/>
            <a:ext cx="1093849" cy="1530096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A1DC5AB-65EA-C0F6-AC64-64D2C4CDE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61" y="2499360"/>
            <a:ext cx="1093849" cy="1530096"/>
          </a:xfrm>
          <a:prstGeom prst="rect">
            <a:avLst/>
          </a:prstGeom>
        </p:spPr>
      </p:pic>
      <p:pic>
        <p:nvPicPr>
          <p:cNvPr id="3" name="Picture 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4817756-12F1-7FE5-A095-6349CAAB9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624" y="969264"/>
            <a:ext cx="1093849" cy="1530096"/>
          </a:xfrm>
          <a:prstGeom prst="rect">
            <a:avLst/>
          </a:prstGeom>
        </p:spPr>
      </p:pic>
      <p:pic>
        <p:nvPicPr>
          <p:cNvPr id="4" name="Picture 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6330C9E-8909-D007-19A7-42C43D86F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389" y="969264"/>
            <a:ext cx="1093849" cy="1530096"/>
          </a:xfrm>
          <a:prstGeom prst="rect">
            <a:avLst/>
          </a:prstGeom>
        </p:spPr>
      </p:pic>
      <p:pic>
        <p:nvPicPr>
          <p:cNvPr id="5" name="Picture 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8B46DA4-601E-9EF2-354E-F9B101D6E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624" y="2499360"/>
            <a:ext cx="1093849" cy="1530096"/>
          </a:xfrm>
          <a:prstGeom prst="rect">
            <a:avLst/>
          </a:prstGeom>
        </p:spPr>
      </p:pic>
      <p:pic>
        <p:nvPicPr>
          <p:cNvPr id="6" name="Picture 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F7CA963-7F97-077D-9F52-270021FF2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389" y="2499360"/>
            <a:ext cx="1093849" cy="1530096"/>
          </a:xfrm>
          <a:prstGeom prst="rect">
            <a:avLst/>
          </a:prstGeom>
        </p:spPr>
      </p:pic>
      <p:pic>
        <p:nvPicPr>
          <p:cNvPr id="7" name="Picture 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FE0D612-A67E-CC9C-A989-BBDC07584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4029456"/>
            <a:ext cx="1093849" cy="1530096"/>
          </a:xfrm>
          <a:prstGeom prst="rect">
            <a:avLst/>
          </a:prstGeom>
        </p:spPr>
      </p:pic>
      <p:pic>
        <p:nvPicPr>
          <p:cNvPr id="8" name="Picture 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C684C07-AA8C-2BB3-8793-4131CB592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799" y="4029456"/>
            <a:ext cx="1093849" cy="1530096"/>
          </a:xfrm>
          <a:prstGeom prst="rect">
            <a:avLst/>
          </a:prstGeom>
        </p:spPr>
      </p:pic>
      <p:pic>
        <p:nvPicPr>
          <p:cNvPr id="9" name="Picture 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369DD1F-99B2-DD45-CC10-A2A9ACED3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564" y="4029456"/>
            <a:ext cx="1093849" cy="1530096"/>
          </a:xfrm>
          <a:prstGeom prst="rect">
            <a:avLst/>
          </a:prstGeom>
        </p:spPr>
      </p:pic>
      <p:pic>
        <p:nvPicPr>
          <p:cNvPr id="10" name="Picture 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CAFEF3F-5187-8943-F104-C5AC3B33A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331" y="4029456"/>
            <a:ext cx="1093849" cy="1530096"/>
          </a:xfrm>
          <a:prstGeom prst="rect">
            <a:avLst/>
          </a:prstGeom>
        </p:spPr>
      </p:pic>
      <p:pic>
        <p:nvPicPr>
          <p:cNvPr id="11" name="Picture 1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4FCD8B9-F69C-558D-EF7E-B06080A0D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96" y="4029456"/>
            <a:ext cx="1093849" cy="1530096"/>
          </a:xfrm>
          <a:prstGeom prst="rect">
            <a:avLst/>
          </a:prstGeom>
        </p:spPr>
      </p:pic>
      <p:pic>
        <p:nvPicPr>
          <p:cNvPr id="12" name="Picture 1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1D6153D-F8EA-8BAB-8126-3A40D334F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861" y="4029456"/>
            <a:ext cx="1093849" cy="1530096"/>
          </a:xfrm>
          <a:prstGeom prst="rect">
            <a:avLst/>
          </a:prstGeom>
        </p:spPr>
      </p:pic>
      <p:pic>
        <p:nvPicPr>
          <p:cNvPr id="13" name="Picture 1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11904C9-63F1-CF07-C9F8-5A80FEEE4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624" y="4029456"/>
            <a:ext cx="1093849" cy="1530096"/>
          </a:xfrm>
          <a:prstGeom prst="rect">
            <a:avLst/>
          </a:prstGeom>
        </p:spPr>
      </p:pic>
      <p:pic>
        <p:nvPicPr>
          <p:cNvPr id="14" name="Picture 1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5230443-6487-FB95-8944-FB5EB2B1F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389" y="4029456"/>
            <a:ext cx="1093849" cy="1530096"/>
          </a:xfrm>
          <a:prstGeom prst="rect">
            <a:avLst/>
          </a:prstGeom>
        </p:spPr>
      </p:pic>
      <p:pic>
        <p:nvPicPr>
          <p:cNvPr id="16" name="Picture 1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F8AEEB9-C101-8342-86F0-62B9F414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8154" y="969264"/>
            <a:ext cx="1093849" cy="1530096"/>
          </a:xfrm>
          <a:prstGeom prst="rect">
            <a:avLst/>
          </a:prstGeom>
        </p:spPr>
      </p:pic>
      <p:pic>
        <p:nvPicPr>
          <p:cNvPr id="17" name="Picture 1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86FC65F-D3D8-2728-B225-20DD18FA1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5919" y="969264"/>
            <a:ext cx="1093849" cy="1530096"/>
          </a:xfrm>
          <a:prstGeom prst="rect">
            <a:avLst/>
          </a:prstGeom>
        </p:spPr>
      </p:pic>
      <p:pic>
        <p:nvPicPr>
          <p:cNvPr id="18" name="Picture 1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8DC92D0-B6F0-D1CD-16AE-BFC2936E6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8154" y="2499360"/>
            <a:ext cx="1093849" cy="1530096"/>
          </a:xfrm>
          <a:prstGeom prst="rect">
            <a:avLst/>
          </a:prstGeom>
        </p:spPr>
      </p:pic>
      <p:pic>
        <p:nvPicPr>
          <p:cNvPr id="19" name="Picture 1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BB050EB-53E5-7379-9711-71B0377C7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5919" y="2499360"/>
            <a:ext cx="1093849" cy="1530096"/>
          </a:xfrm>
          <a:prstGeom prst="rect">
            <a:avLst/>
          </a:prstGeom>
        </p:spPr>
      </p:pic>
      <p:pic>
        <p:nvPicPr>
          <p:cNvPr id="32" name="Picture 3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DD93430-A040-AAA9-4DB2-4296DA771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8154" y="4029456"/>
            <a:ext cx="1093849" cy="1530096"/>
          </a:xfrm>
          <a:prstGeom prst="rect">
            <a:avLst/>
          </a:prstGeom>
        </p:spPr>
      </p:pic>
      <p:pic>
        <p:nvPicPr>
          <p:cNvPr id="33" name="Picture 3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9E34A6E-75AA-9290-CED9-E61DF8EEF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5919" y="4029456"/>
            <a:ext cx="1093849" cy="153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452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496D4-9D73-09A6-9B05-BA4B9B307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3BD4907-503D-3E40-4953-70E28E78340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969264"/>
            <a:ext cx="1097280" cy="1527048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1F5AE72-32EF-1DD0-B098-266984A3D7D8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23416" y="969264"/>
            <a:ext cx="1097280" cy="1527048"/>
          </a:xfrm>
          <a:prstGeom prst="rect">
            <a:avLst/>
          </a:prstGeom>
        </p:spPr>
      </p:pic>
      <p:pic>
        <p:nvPicPr>
          <p:cNvPr id="22" name="Picture 2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99A29A2-5917-86EB-3618-E829356AB02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969264"/>
            <a:ext cx="1097280" cy="1527048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F9B68A1-70DB-5954-CC39-54E665E01A8B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58184" y="969264"/>
            <a:ext cx="1097280" cy="1527048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2399275-328E-AE89-204F-EC01BB00DA3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925568" y="969264"/>
            <a:ext cx="1097280" cy="1527048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E2A176C-6C81-94EE-C499-1D23E4FF226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92952" y="969264"/>
            <a:ext cx="1097280" cy="1527048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6A2445F-F378-F38D-3C7A-8719113FDC0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2496312"/>
            <a:ext cx="1097280" cy="1527048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56F2488-583F-73C6-1611-A3DFAC7A85D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23416" y="2496312"/>
            <a:ext cx="1097280" cy="1527048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84DB98E-B1E9-4C07-E7BE-8A56E4D9BA3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496312"/>
            <a:ext cx="1097280" cy="1527048"/>
          </a:xfrm>
          <a:prstGeom prst="rect">
            <a:avLst/>
          </a:prstGeom>
        </p:spPr>
      </p:pic>
      <p:pic>
        <p:nvPicPr>
          <p:cNvPr id="29" name="Picture 2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622955F-4072-6B93-F410-2361CDED746B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58184" y="2496312"/>
            <a:ext cx="1097280" cy="1527048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F1425F4-5310-7669-4183-20D6766C5497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925568" y="2496312"/>
            <a:ext cx="1097280" cy="1527048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526A3FA-DBD6-BE4E-0964-9636F8BE540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92952" y="2496312"/>
            <a:ext cx="1097280" cy="1527048"/>
          </a:xfrm>
          <a:prstGeom prst="rect">
            <a:avLst/>
          </a:prstGeom>
        </p:spPr>
      </p:pic>
      <p:pic>
        <p:nvPicPr>
          <p:cNvPr id="3" name="Picture 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370AD4E-0543-D75C-C85A-043C2311DDC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260336" y="969264"/>
            <a:ext cx="1097280" cy="1527048"/>
          </a:xfrm>
          <a:prstGeom prst="rect">
            <a:avLst/>
          </a:prstGeom>
        </p:spPr>
      </p:pic>
      <p:pic>
        <p:nvPicPr>
          <p:cNvPr id="4" name="Picture 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349244D-2DBB-A9D7-946B-BB6538A5A40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427720" y="969264"/>
            <a:ext cx="1097280" cy="1527048"/>
          </a:xfrm>
          <a:prstGeom prst="rect">
            <a:avLst/>
          </a:prstGeom>
        </p:spPr>
      </p:pic>
      <p:pic>
        <p:nvPicPr>
          <p:cNvPr id="5" name="Picture 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7FFDE1A-6A18-9E9A-77C3-097463F9AB8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260336" y="2496312"/>
            <a:ext cx="1097280" cy="1527048"/>
          </a:xfrm>
          <a:prstGeom prst="rect">
            <a:avLst/>
          </a:prstGeom>
        </p:spPr>
      </p:pic>
      <p:pic>
        <p:nvPicPr>
          <p:cNvPr id="6" name="Picture 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DDCC75C-E257-8DF5-4913-58B5EB1011A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427720" y="2496312"/>
            <a:ext cx="1097280" cy="1527048"/>
          </a:xfrm>
          <a:prstGeom prst="rect">
            <a:avLst/>
          </a:prstGeom>
        </p:spPr>
      </p:pic>
      <p:pic>
        <p:nvPicPr>
          <p:cNvPr id="7" name="Picture 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E4367E7-423B-47BB-1ACD-66642590195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4032504"/>
            <a:ext cx="1097280" cy="1527048"/>
          </a:xfrm>
          <a:prstGeom prst="rect">
            <a:avLst/>
          </a:prstGeom>
        </p:spPr>
      </p:pic>
      <p:pic>
        <p:nvPicPr>
          <p:cNvPr id="8" name="Picture 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F8A13B7-8535-34EE-5700-C7ECD720214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23416" y="4032504"/>
            <a:ext cx="1097280" cy="1527048"/>
          </a:xfrm>
          <a:prstGeom prst="rect">
            <a:avLst/>
          </a:prstGeom>
        </p:spPr>
      </p:pic>
      <p:pic>
        <p:nvPicPr>
          <p:cNvPr id="9" name="Picture 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224CB72-226A-0D55-AAB6-7C33F5C6044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4032504"/>
            <a:ext cx="1097280" cy="1527048"/>
          </a:xfrm>
          <a:prstGeom prst="rect">
            <a:avLst/>
          </a:prstGeom>
        </p:spPr>
      </p:pic>
      <p:pic>
        <p:nvPicPr>
          <p:cNvPr id="10" name="Picture 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2144E83-CD98-9158-F66B-C73D9A32982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58184" y="4032504"/>
            <a:ext cx="1097280" cy="1527048"/>
          </a:xfrm>
          <a:prstGeom prst="rect">
            <a:avLst/>
          </a:prstGeom>
        </p:spPr>
      </p:pic>
      <p:pic>
        <p:nvPicPr>
          <p:cNvPr id="11" name="Picture 1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BC9427E-5058-7F98-97D8-8FE67AAA7E0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925568" y="4032504"/>
            <a:ext cx="1097280" cy="1527048"/>
          </a:xfrm>
          <a:prstGeom prst="rect">
            <a:avLst/>
          </a:prstGeom>
        </p:spPr>
      </p:pic>
      <p:pic>
        <p:nvPicPr>
          <p:cNvPr id="12" name="Picture 1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D0852E0-DA66-DAA9-88CB-FB4704A881F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92952" y="4032504"/>
            <a:ext cx="1097280" cy="1527048"/>
          </a:xfrm>
          <a:prstGeom prst="rect">
            <a:avLst/>
          </a:prstGeom>
        </p:spPr>
      </p:pic>
      <p:pic>
        <p:nvPicPr>
          <p:cNvPr id="13" name="Picture 1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FB25AB7-D168-C338-BF0E-1E289B30BD3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260336" y="4032504"/>
            <a:ext cx="1097280" cy="1527048"/>
          </a:xfrm>
          <a:prstGeom prst="rect">
            <a:avLst/>
          </a:prstGeom>
        </p:spPr>
      </p:pic>
      <p:pic>
        <p:nvPicPr>
          <p:cNvPr id="14" name="Picture 1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FBC9903-E7C6-B741-BF5D-FFB78CB808E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427720" y="4032504"/>
            <a:ext cx="1097280" cy="1527048"/>
          </a:xfrm>
          <a:prstGeom prst="rect">
            <a:avLst/>
          </a:prstGeom>
        </p:spPr>
      </p:pic>
      <p:pic>
        <p:nvPicPr>
          <p:cNvPr id="16" name="Picture 1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556DD77-1446-9E58-80B1-CCE61970FB07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595104" y="969264"/>
            <a:ext cx="1097280" cy="1527048"/>
          </a:xfrm>
          <a:prstGeom prst="rect">
            <a:avLst/>
          </a:prstGeom>
        </p:spPr>
      </p:pic>
      <p:pic>
        <p:nvPicPr>
          <p:cNvPr id="17" name="Picture 1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85FA40F-BB65-453E-2A64-F39A53AB9E3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762488" y="969264"/>
            <a:ext cx="1097280" cy="1527048"/>
          </a:xfrm>
          <a:prstGeom prst="rect">
            <a:avLst/>
          </a:prstGeom>
        </p:spPr>
      </p:pic>
      <p:pic>
        <p:nvPicPr>
          <p:cNvPr id="18" name="Picture 1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A30D640-FD8B-7325-6FA3-702A3C45B85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595104" y="2496312"/>
            <a:ext cx="1097280" cy="1527048"/>
          </a:xfrm>
          <a:prstGeom prst="rect">
            <a:avLst/>
          </a:prstGeom>
        </p:spPr>
      </p:pic>
      <p:pic>
        <p:nvPicPr>
          <p:cNvPr id="19" name="Picture 1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E5944C5-EC9B-C5C8-6920-EE7E4557D4F0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762488" y="2496312"/>
            <a:ext cx="1097280" cy="1527048"/>
          </a:xfrm>
          <a:prstGeom prst="rect">
            <a:avLst/>
          </a:prstGeom>
        </p:spPr>
      </p:pic>
      <p:pic>
        <p:nvPicPr>
          <p:cNvPr id="32" name="Picture 3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1637B60-526B-4FC1-6E4A-9436E35C9D5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595104" y="4032504"/>
            <a:ext cx="1097280" cy="1527048"/>
          </a:xfrm>
          <a:prstGeom prst="rect">
            <a:avLst/>
          </a:prstGeom>
        </p:spPr>
      </p:pic>
      <p:pic>
        <p:nvPicPr>
          <p:cNvPr id="33" name="Picture 3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916BD30-3BFB-FF3F-E310-B77B3FD027E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762488" y="4032504"/>
            <a:ext cx="1097280" cy="152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4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-0.00486 C -0.02773 -0.07037 -0.05638 -0.13611 -0.00911 -0.16574 C 0.03828 -0.19514 0.21602 -0.20834 0.28477 -0.18218 C 0.35352 -0.15602 0.34623 -0.05811 0.40313 -0.00903 C 0.4599 0.04004 0.60964 0.03125 0.62578 0.11203 C 0.6418 0.19259 0.5655 0.40416 0.49974 0.47476 C 0.43399 0.54537 0.27982 0.57291 0.23138 0.53518 C 0.18294 0.49768 0.2474 0.32615 0.20899 0.2493 C 0.17057 0.17268 0.01472 0.13958 0.00104 0.07476 C -0.01263 0.00995 0.06354 -0.13635 0.12709 -0.13959 C 0.19063 -0.14283 0.34128 -0.04167 0.38216 0.05555 C 0.42305 0.15301 0.43906 0.36157 0.37214 0.44444 C 0.30521 0.52754 0.06289 0.58958 -0.01914 0.55301 C -0.10104 0.51666 -0.14101 0.31273 -0.11966 0.22592 C -0.09818 0.13912 0.05469 0.07014 0.10925 0.03217 C 0.1638 -0.00556 0.18555 -0.00324 0.20742 -0.0007 " pathEditMode="relative" rAng="0" ptsTypes="AAAAAAAAAAAAAAAA">
                                      <p:cBhvr>
                                        <p:cTn id="6" dur="1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13" y="188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81481E-6 C -0.04193 -0.09513 -0.08399 -0.19027 -0.14141 -0.18819 C -0.19935 -0.18634 -0.31537 -0.06018 -0.34844 0.01227 C -0.38021 0.08496 -0.33021 0.15741 -0.33737 0.24746 C -0.34454 0.3375 -0.40625 0.47848 -0.38881 0.55255 C -0.37136 0.62663 -0.28737 0.69954 -0.23282 0.69144 C -0.17826 0.68334 -0.11537 0.53797 -0.06198 0.5044 C -0.00847 0.47107 0.04036 0.46413 0.08802 0.49075 C 0.1358 0.51737 0.1664 0.64098 0.22434 0.66389 C 0.28203 0.68681 0.39088 0.65602 0.43541 0.62825 C 0.47968 0.60024 0.48489 0.57362 0.49101 0.4963 C 0.497 0.41875 0.46966 0.24862 0.47174 0.16366 C 0.47369 0.07848 0.50494 0.03774 0.5026 -0.01365 C 0.50026 -0.06527 0.48711 -0.11527 0.45781 -0.1456 C 0.42838 -0.17615 0.36054 -0.21412 0.3263 -0.19652 C 0.29205 -0.17893 0.26718 -0.10439 0.25208 -0.03981 C 0.23658 0.02477 0.22252 0.11459 0.23424 0.19098 C 0.24609 0.2676 0.31744 0.34375 0.32317 0.41922 C 0.3289 0.49491 0.30898 0.59792 0.26823 0.64468 C 0.22773 0.69144 0.12682 0.73681 0.07968 0.69977 C 0.03255 0.6625 0.0177 0.49468 -0.01394 0.422 C -0.04571 0.34931 -0.07566 0.25278 -0.10964 0.26389 C -0.14427 0.27524 -0.18477 0.45278 -0.21967 0.48936 C -0.25482 0.52593 -0.27175 0.47639 -0.30404 0.45533 " pathEditMode="relative" rAng="0" ptsTypes="AAAAAAAAAAAAAAAAAAAAAAAA">
                                      <p:cBhvr>
                                        <p:cTn id="8" dur="1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34" y="2562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59259E-6 C 0.02278 0.05718 0.0457 0.11482 0.06328 0.19375 C 0.08112 0.27292 0.06575 0.40324 0.10664 0.47408 C 0.14739 0.54514 0.25768 0.63403 0.30846 0.61968 C 0.35937 0.60463 0.41106 0.44306 0.41133 0.38611 C 0.41172 0.32917 0.32461 0.34074 0.31067 0.27871 C 0.297 0.2169 0.33268 0.08611 0.32786 0.01505 C 0.32304 -0.05578 0.31784 -0.11227 0.28216 -0.14699 C 0.24648 -0.18194 0.17226 -0.21412 0.11354 -0.19375 C 0.05508 -0.17338 -0.03229 -0.10278 -0.06875 -0.02523 C -0.10534 0.05347 -0.08386 0.19283 -0.10586 0.27477 C -0.128 0.35648 -0.15196 0.43565 -0.20104 0.46597 C -0.25026 0.4956 -0.36745 0.49236 -0.40052 0.45417 C -0.43347 0.41736 -0.39688 0.31042 -0.39896 0.24028 C -0.40131 0.1706 -0.42865 0.07477 -0.41381 0.03565 C -0.39896 -0.00347 -0.34414 -0.01828 -0.31003 0.00556 C -0.27604 0.02917 -0.24453 0.13519 -0.20951 0.17685 C -0.17461 0.21922 -0.13295 0.2088 -0.10052 0.25834 C -0.0681 0.30718 -0.04961 0.43565 -0.01485 0.47246 C 0.02031 0.50972 0.07148 0.48172 0.10898 0.48102 C 0.14661 0.4801 0.19961 0.48588 0.23177 0.4801 " pathEditMode="relative" rAng="0" ptsTypes="AAAAAAAAAAAAAAAAAAAAA">
                                      <p:cBhvr>
                                        <p:cTn id="10" dur="1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9" y="2106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C -0.04466 -0.0132 -0.08932 -0.02639 -0.10755 0.0125 C -0.12617 0.05139 -0.12813 0.19398 -0.11055 0.2338 C -0.0931 0.27361 -0.0375 0.25208 -0.00221 0.25162 C 0.03281 0.25116 0.07279 0.2669 0.10052 0.23102 C 0.12773 0.19514 0.13112 0.075 0.16237 0.03588 C 0.19323 -0.00347 0.26042 -0.01852 0.28776 -0.00394 C 0.31497 0.01042 0.31914 0.06204 0.32539 0.12245 C 0.33151 0.18287 0.3474 0.30903 0.32539 0.3588 C 0.30352 0.40856 0.25352 0.41667 0.19401 0.4206 C 0.13437 0.42477 0.04805 0.34491 -0.03164 0.38356 C -0.11133 0.42222 -0.19401 0.60162 -0.2849 0.65301 C -0.37539 0.7044 -0.52096 0.74838 -0.57539 0.69143 C -0.62982 0.63472 -0.64206 0.3743 -0.61224 0.31204 C -0.58203 0.25 -0.44609 0.33958 -0.39753 0.31898 C -0.34922 0.29838 -0.31784 0.23079 -0.32175 0.18842 C -0.32604 0.14606 -0.38425 0.10324 -0.42227 0.06458 C -0.46068 0.02616 -0.53984 0.00648 -0.55039 -0.04259 C -0.56159 -0.09167 -0.53698 -0.20023 -0.48776 -0.2294 C -0.43919 -0.25857 -0.31276 -0.25463 -0.25755 -0.21852 C -0.20221 -0.18218 -0.16263 -0.07847 -0.1556 -0.01088 C -0.14844 0.05671 -0.21615 0.11944 -0.2151 0.18704 C -0.21406 0.25463 -0.13281 0.34537 -0.14935 0.39467 C -0.16602 0.44375 -0.22344 0.42986 -0.29792 0.4493 " pathEditMode="relative" rAng="0" ptsTypes="AAAAAAAAAAAAAAAAAAAAAAAA">
                                      <p:cBhvr>
                                        <p:cTn id="12" dur="1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70" y="2347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5 -0.0213 C -0.04726 0.07685 -0.0957 0.17546 -0.08697 0.22731 C -0.07838 0.27939 0.02618 0.25277 0.05287 0.29051 C 0.07956 0.32824 0.06446 0.40926 0.07292 0.4537 C 0.08152 0.49884 0.09675 0.52129 0.10391 0.55879 C 0.1112 0.5956 0.14206 0.65185 0.11628 0.67662 C 0.09024 0.70139 -0.00494 0.70787 -0.05221 0.70578 C -0.0996 0.7037 -0.16822 0.66458 -0.16822 0.66458 C -0.21328 0.64838 -0.27526 0.61504 -0.32213 0.61088 C -0.36901 0.60648 -0.40039 0.63634 -0.44973 0.63819 C -0.49908 0.63981 -0.57526 0.66389 -0.61875 0.62291 C -0.66106 0.58171 -0.68958 0.46226 -0.70716 0.39375 C -0.72447 0.32523 -0.72591 0.28449 -0.72252 0.21226 C -0.71927 0.13958 -0.71093 0.02569 -0.68671 -0.04074 C -0.66289 -0.10695 -0.61614 -0.16852 -0.5789 -0.18496 C -0.54153 -0.20139 -0.4901 -0.17223 -0.4638 -0.13959 C -0.43697 -0.10718 -0.42682 -0.06181 -0.41953 0.00995 C -0.4121 0.08194 -0.43763 0.21481 -0.41953 0.29051 C -0.4013 0.36574 -0.34687 0.4331 -0.31041 0.46389 C -0.27408 0.49375 -0.20143 0.47338 -0.20143 0.47338 C -0.16575 0.4743 -0.11315 0.50833 -0.09635 0.47083 C -0.07955 0.4324 -0.09023 0.33889 -0.10091 0.24537 " pathEditMode="relative" rAng="0" ptsTypes="AAAAAAAAAAAAAAAAAAAAAA">
                                      <p:cBhvr>
                                        <p:cTn id="14" dur="1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987" y="2794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59259E-6 C -0.03307 0.01042 -0.06575 0.02107 -0.08424 0.06042 C -0.10299 0.09977 -0.12344 0.18125 -0.11224 0.23635 C -0.10117 0.29167 -0.04961 0.33102 -0.01732 0.39167 C 0.01537 0.45232 0.0875 0.54699 0.08281 0.6007 C 0.07735 0.65417 0.00196 0.71135 -0.04739 0.71343 C -0.09635 0.71528 -0.16133 0.63172 -0.21289 0.61158 C -0.26406 0.59167 -0.31432 0.5757 -0.35573 0.59236 C -0.39739 0.60903 -0.41471 0.71135 -0.46185 0.71181 C -0.50859 0.71227 -0.59974 0.64954 -0.63633 0.59537 C -0.67318 0.54074 -0.67591 0.44422 -0.68125 0.38472 C -0.68672 0.32547 -0.66992 0.29236 -0.66927 0.23912 C -0.66797 0.18588 -0.65573 0.10648 -0.67513 0.06597 C -0.69453 0.02547 -0.7664 0.03704 -0.78463 -0.00416 C -0.80299 -0.04537 -0.8138 -0.14629 -0.78463 -0.18148 C -0.75534 -0.21666 -0.65495 -0.22986 -0.6095 -0.21574 C -0.5638 -0.20185 -0.55026 -0.10671 -0.51146 -0.09768 C -0.47213 -0.08842 -0.41393 -0.13842 -0.37435 -0.16088 C -0.33476 -0.18333 -0.31146 -0.22685 -0.27409 -0.2324 C -0.23607 -0.23773 -0.17786 -0.21736 -0.14778 -0.19375 C -0.11732 -0.17014 -0.11341 -0.14815 -0.09193 -0.09074 C -0.07096 -0.03333 -0.02864 0.09167 -0.02096 0.15116 C -0.01315 0.21065 -0.0388 0.21135 -0.04479 0.26667 C -0.05091 0.32199 -0.02252 0.46597 -0.05729 0.48264 C -0.09193 0.49885 -0.21146 0.40463 -0.25364 0.36551 C -0.29622 0.32639 -0.28489 0.26898 -0.3125 0.24746 C -0.33997 0.22593 -0.38021 0.23426 -0.41901 0.23635 C -0.4582 0.23843 -0.51224 0.29977 -0.54583 0.25972 C -0.58008 0.21968 -0.55547 0.10996 -0.57708 -0.00185 " pathEditMode="relative" rAng="0" ptsTypes="AAAAAAAAAAAAAAAAAAAAAAAAAAAAA">
                                      <p:cBhvr>
                                        <p:cTn id="16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990" y="2400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1.76725E-17 C -0.03073 -0.02569 -0.06198 -0.05139 -0.06927 -0.09769 C -0.07721 -0.14491 -0.0556 -0.22315 -0.04648 -0.2794 C -0.03737 -0.33519 -0.04349 -0.41921 -0.01484 -0.43472 C 0.01433 -0.45023 0.08308 -0.37361 0.12683 -0.37269 C 0.17084 -0.37245 0.21094 -0.41597 0.24896 -0.43194 C 0.28698 -0.44815 0.31654 -0.47963 0.35495 -0.46898 C 0.39336 -0.45787 0.45287 -0.41389 0.47956 -0.36458 C 0.50612 -0.31481 0.51107 -0.22894 0.5142 -0.17222 C 0.51758 -0.11574 0.47787 -0.06806 0.49883 -0.02523 C 0.5198 0.01806 0.60391 0.07269 0.64024 0.08773 C 0.67683 0.10324 0.703 0.04167 0.71771 0.06736 C 0.7323 0.09259 0.7155 0.17245 0.72774 0.24005 C 0.73998 0.3081 0.80105 0.44144 0.79102 0.47269 C 0.78112 0.5037 0.72774 0.43611 0.6681 0.4287 C 0.60873 0.42106 0.4517 0.46574 0.43386 0.42708 C 0.41602 0.38912 0.50261 0.24375 0.56068 0.19722 C 0.61888 0.15208 0.74076 0.2169 0.78256 0.15255 C 0.82448 0.08773 0.84961 -0.09236 0.81198 -0.18981 C 0.77422 -0.28796 0.6043 -0.44907 0.55599 -0.4331 C 0.50782 -0.41759 0.50052 -0.17269 0.52214 -0.09491 C 0.54349 -0.01782 0.65313 -0.03588 0.68451 0.02986 C 0.71563 0.09583 0.73828 0.24491 0.71003 0.29954 C 0.68164 0.3537 0.56381 0.35162 0.5142 0.35579 C 0.46459 0.36019 0.43177 0.36481 0.41198 0.32407 C 0.39271 0.28333 0.39271 0.16829 0.39753 0.1125 C 0.40222 0.05671 0.43529 0.02407 0.4405 -0.01134 C 0.44649 -0.04722 0.44401 -0.0831 0.43151 -0.10093 C 0.41914 -0.11806 0.38047 -0.13287 0.36654 -0.1169 C 0.35287 -0.10231 0.35144 -0.04444 0.3487 -0.01134 C 0.34623 0.0213 0.35534 0.05556 0.35039 0.07824 C 0.34532 0.10069 0.33269 0.11991 0.31862 0.12361 C 0.30469 0.12685 0.275 0.11898 0.2668 0.09861 C 0.25873 0.07824 0.27123 0.03681 0.26993 0.00139 C 0.26875 -0.03495 0.27188 -0.09491 0.25912 -0.1169 C 0.24649 -0.14005 0.20703 -0.15 0.19414 -0.13634 C 0.18125 -0.12292 0.19805 -0.08102 0.18177 -0.03773 C 0.16524 0.00625 0.12474 0.11944 0.09597 0.12477 C 0.06706 0.13009 0.03985 -0.00556 0.00847 -0.00602 C -0.02291 -0.00602 -0.07356 0.07384 -0.09257 0.12361 C -0.11159 0.17292 -0.1319 0.24282 -0.10494 0.29259 C -0.07773 0.34236 0.0198 0.43403 0.06953 0.42176 C 0.11953 0.40995 0.17097 0.28889 0.19414 0.21921 C 0.21745 0.15 0.19961 0.07431 0.19545 0.00208 " pathEditMode="relative" rAng="0" ptsTypes="AAAAAAAAAAAAAAAAAAAAAAAAAAAAAAAAAAAAAAAAAAAA">
                                      <p:cBhvr>
                                        <p:cTn id="18" dur="1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25" y="48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00394 C 0.00651 -0.06342 0.01185 -0.13102 -0.00586 -0.15139 C -0.02344 -0.17199 -0.08008 -0.16273 -0.10482 -0.11991 C -0.12956 -0.07685 -0.16471 0.0331 -0.15443 0.10556 C -0.14375 0.17801 -0.10703 0.29815 -0.04154 0.31597 C 0.02422 0.33333 0.18854 0.27222 0.23932 0.21158 C 0.2901 0.15046 0.25013 0.02894 0.26328 -0.05 C 0.27643 -0.12824 0.26693 -0.20879 0.31823 -0.26018 C 0.3694 -0.31134 0.50026 -0.37407 0.57096 -0.35764 C 0.6418 -0.3412 0.72539 -0.27685 0.74271 -0.16111 C 0.76002 -0.04537 0.73164 0.24398 0.67461 0.33796 C 0.61758 0.43171 0.43932 0.46435 0.40091 0.40232 C 0.36237 0.34028 0.39896 0.04236 0.44427 -0.03449 C 0.48932 -0.11157 0.63841 -0.10972 0.67161 -0.05926 C 0.70469 -0.00879 0.66992 0.22824 0.64297 0.26783 C 0.61588 0.30695 0.54766 0.2544 0.50989 0.17708 C 0.47213 0.09977 0.45508 -0.13565 0.41627 -0.19537 C 0.37773 -0.25509 0.32669 -0.20694 0.27799 -0.18171 C 0.22917 -0.15648 0.15169 -0.11065 0.12331 -0.04444 C 0.09479 0.02222 0.0888 0.14236 0.10781 0.21667 C 0.12682 0.29144 0.18802 0.41829 0.23698 0.40232 C 0.28594 0.38681 0.38932 0.19236 0.40156 0.12361 C 0.41406 0.05463 0.3431 0.04861 0.31107 -0.01111 C 0.27943 -0.07106 0.24505 -0.15324 0.21068 -0.23518 " pathEditMode="relative" rAng="0" ptsTypes="AAAAAAAAAAAAAAAAAAAAAAAA">
                                      <p:cBhvr>
                                        <p:cTn id="20" dur="1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453" y="3287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08 0.00116 C -0.00924 -0.07106 -0.01653 -0.14329 0.00495 -0.19398 C 0.0263 -0.24467 0.07292 -0.2868 0.1263 -0.30254 C 0.17956 -0.31829 0.27018 -0.32616 0.325 -0.28889 C 0.37969 -0.25139 0.43047 -0.15741 0.45482 -0.07847 C 0.47917 0.00023 0.49896 0.12477 0.4711 0.18403 C 0.44323 0.24306 0.34518 0.29954 0.28789 0.27616 C 0.23047 0.25255 0.14024 0.11945 0.12709 0.04236 C 0.11393 -0.03449 0.23412 -0.14305 0.20899 -0.18565 C 0.18386 -0.22847 0.04518 -0.24722 -0.0237 -0.21319 C -0.09271 -0.1794 -0.17383 -0.06018 -0.20469 0.01759 C -0.23541 0.0956 -0.25078 0.18958 -0.20846 0.25417 C -0.16653 0.31852 -0.00989 0.41482 0.0474 0.40394 C 0.10469 0.39283 0.09766 0.25139 0.13555 0.1882 C 0.17344 0.12477 0.22656 0.01991 0.27474 0.02454 C 0.32292 0.02917 0.38854 0.14699 0.42474 0.21551 C 0.46094 0.28403 0.46081 0.45556 0.49193 0.43542 C 0.52318 0.41505 0.60716 0.18912 0.61185 0.09329 C 0.61641 -0.00254 0.55807 -0.06713 0.51979 -0.13912 C 0.48151 -0.21088 0.43737 -0.33842 0.38216 -0.33819 C 0.32709 -0.33819 0.25274 -0.1537 0.18893 -0.13773 C 0.12513 -0.12153 0.06224 -0.18194 -0.00052 -0.24213 " pathEditMode="relative" rAng="0" ptsTypes="AAAAAAAAAAAAAAAAAAAAAA">
                                      <p:cBhvr>
                                        <p:cTn id="22" dur="1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76" y="481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76725E-17 C 0.00182 -0.05509 0.00377 -0.11019 -0.0263 -0.10718 C -0.05638 -0.1044 -0.12761 0.0169 -0.18034 0.0162 C -0.23307 0.01551 -0.31719 -0.05162 -0.34349 -0.11157 C -0.36966 -0.17106 -0.38438 -0.29606 -0.33789 -0.34236 C -0.29141 -0.38889 -0.14349 -0.42153 -0.06419 -0.38935 C 0.01497 -0.35694 0.09622 -0.2581 0.1375 -0.14861 C 0.1789 -0.03889 0.13008 0.20833 0.18398 0.26921 C 0.23776 0.33032 0.41979 0.30139 0.46002 0.21713 C 0.50026 0.13241 0.48607 -0.1463 0.42526 -0.23796 C 0.36445 -0.32986 0.15338 -0.40046 0.09505 -0.33426 C 0.03659 -0.26759 0.02903 0.07755 0.07487 0.16065 C 0.12096 0.24398 0.31901 0.12361 0.37109 0.16481 C 0.42318 0.20556 0.42357 0.36296 0.38737 0.40648 C 0.35117 0.45 0.22135 0.45139 0.1539 0.42593 C 0.08633 0.40069 0.02383 0.30718 -0.01784 0.25417 C -0.05938 0.20116 -0.07331 0.11319 -0.09597 0.10694 C -0.11849 0.10093 -0.14232 0.16134 -0.15313 0.21852 C -0.16393 0.27523 -0.13854 0.42014 -0.16094 0.44931 C -0.18321 0.47824 -0.26107 0.45278 -0.28685 0.39282 C -0.31302 0.3331 -0.31211 0.19468 -0.31628 0.08935 C -0.32071 -0.01644 -0.29779 -0.11597 -0.29362 -0.22801 " pathEditMode="relative" rAng="0" ptsTypes="AAAAAAAAAAAAAAAAAAAAAA">
                                      <p:cBhvr>
                                        <p:cTn id="24" dur="1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42" y="296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0232 C -0.03451 0.04954 -0.06888 0.09653 -0.09128 0.14653 C -0.11367 0.19676 -0.13802 0.25278 -0.13464 0.30324 C -0.13112 0.35394 -0.11745 0.43658 -0.07044 0.44884 C -0.02344 0.46181 0.11224 0.43449 0.14765 0.37917 C 0.18307 0.32361 0.13515 0.18958 0.14219 0.11621 C 0.14935 0.04352 0.18008 -0.00417 0.19023 -0.05972 C 0.20026 -0.11481 0.18711 -0.17778 0.2026 -0.21481 C 0.21797 -0.25185 0.25156 -0.31134 0.28294 -0.28241 C 0.31445 -0.25301 0.36784 -0.13333 0.39127 -0.04051 C 0.41458 0.05278 0.44987 0.20162 0.42292 0.2757 C 0.39596 0.35 0.3 0.41458 0.22956 0.40371 C 0.15924 0.39259 0.04023 0.28195 0.00078 0.20996 C -0.0388 0.13773 -0.00482 0.05185 -0.00781 -0.0294 C -0.01081 -0.11065 0.01393 -0.21088 -0.01706 -0.27662 C -0.04805 -0.34236 -0.12813 -0.42361 -0.19336 -0.42361 C -0.2586 -0.42361 -0.37227 -0.35092 -0.40833 -0.27662 C -0.44466 -0.20231 -0.44024 -0.03102 -0.4099 0.02176 C -0.37943 0.07408 -0.28412 0.02523 -0.22578 0.0382 C -0.16758 0.05093 -0.10404 0.04213 -0.06042 0.09861 C -0.01667 0.15533 -0.01992 0.34769 0.03633 0.37778 C 0.09245 0.40764 0.24739 0.34121 0.27682 0.27847 C 0.30612 0.21597 0.20443 0.0544 0.21263 0.00093 C 0.2207 -0.05231 0.29362 -0.01319 0.32552 -0.0419 C 0.35729 -0.07014 0.40247 -0.1125 0.40364 -0.16967 C 0.40469 -0.22639 0.35911 -0.35787 0.33242 -0.38379 C 0.30573 -0.40972 0.28138 -0.34884 0.24349 -0.32477 C 0.2056 -0.30069 0.15534 -0.27014 0.10508 -0.23958 " pathEditMode="relative" rAng="0" ptsTypes="AAAAAAAAAAAAAAAAAAAAAAAAAAAA">
                                      <p:cBhvr>
                                        <p:cTn id="26" dur="1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118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95 -0.00023 L 0.05612 -0.08958 C 0.08399 -0.13055 0.16198 -0.19097 0.16146 -0.24629 C 0.16081 -0.30139 0.1125 -0.41157 0.05313 -0.42083 C -0.00651 -0.42986 -0.15169 -0.36227 -0.19583 -0.30116 C -0.2401 -0.24028 -0.22278 -0.1294 -0.21211 -0.05509 C -0.20156 0.01898 -0.16367 0.10417 -0.13177 0.14421 C -0.09987 0.18403 -0.05351 0.15162 -0.02135 0.18403 C 0.01081 0.21621 0.07162 0.29583 0.06016 0.33796 C 0.0487 0.38009 -0.0332 0.44514 -0.08997 0.43681 C -0.14713 0.42871 -0.22851 0.30301 -0.28255 0.28843 C -0.33646 0.27384 -0.36953 0.3544 -0.41315 0.34884 C -0.45677 0.34352 -0.51601 0.31528 -0.54388 0.25556 C -0.57187 0.1956 -0.5918 0.05486 -0.58099 -0.00972 C -0.57005 -0.07454 -0.50117 -0.08611 -0.4789 -0.13217 C -0.45651 -0.17824 -0.46393 -0.26111 -0.44713 -0.28611 C -0.43047 -0.31111 -0.40247 -0.26944 -0.37917 -0.28194 C -0.35586 -0.29467 -0.34831 -0.34213 -0.30729 -0.3618 C -0.26601 -0.38125 -0.16836 -0.41134 -0.13281 -0.39884 C -0.09674 -0.38611 -0.10312 -0.34768 -0.09232 -0.28611 C -0.08125 -0.22454 -0.09778 -0.07986 -0.06706 -0.02917 C -0.03581 0.02176 0.04115 0.0132 0.09323 0.01898 C 0.14544 0.025 0.22656 -0.03241 0.24649 0.00671 C 0.26615 0.04583 0.23932 0.15 0.21237 0.25417 " pathEditMode="relative" rAng="0" ptsTypes="AAAAAAAAAAAAAAAAAAAAAAAA">
                                      <p:cBhvr>
                                        <p:cTn id="28" dur="1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42" y="81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3 -0.01343 C 0.00469 -0.04561 0.0069 -0.07778 -0.00508 -0.11644 C -0.01719 -0.15533 -0.01927 -0.21991 -0.07031 -0.24584 C -0.12109 -0.27153 -0.24466 -0.23843 -0.31146 -0.27153 C -0.37812 -0.3051 -0.40846 -0.41297 -0.47148 -0.44468 C -0.5345 -0.47639 -0.64531 -0.50903 -0.68867 -0.46112 C -0.73242 -0.41274 -0.72539 -0.29561 -0.73216 -0.15394 C -0.73919 -0.01158 -0.76693 0.32013 -0.7306 0.39074 C -0.69414 0.46111 -0.54245 0.31018 -0.51393 0.26967 C -0.48542 0.22916 -0.56198 0.19444 -0.5612 0.14745 C -0.56029 0.10023 -0.52617 0.05486 -0.50924 -0.01343 C -0.49297 -0.08172 -0.49844 -0.29167 -0.46198 -0.26204 C -0.42565 -0.23218 -0.35091 0.07268 -0.29141 0.16527 C -0.23164 0.25787 -0.15833 0.28935 -0.1043 0.29305 C -0.04974 0.29676 -0.00052 0.25046 0.03425 0.18726 C 0.06914 0.12407 0.09414 -0.0132 0.10547 -0.08635 C 0.11693 -0.15926 0.10716 -0.18542 0.10013 -0.23125 " pathEditMode="relative" rAng="0" ptsTypes="AAAAAAAAAAAAAAAAA">
                                      <p:cBhvr>
                                        <p:cTn id="30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188" y="-247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7.40741E-7 C -0.02278 -0.10694 -0.04505 -0.21319 -0.10351 -0.22801 C -0.16224 -0.24305 -0.30755 -0.17268 -0.35104 -0.08935 C -0.39453 -0.00579 -0.40755 0.19514 -0.36484 0.27199 C -0.32252 0.34931 -0.17357 0.37847 -0.09674 0.37384 C -0.01992 0.36945 0.08034 0.35301 0.09584 0.24468 C 0.11133 0.13611 0.04922 -0.2243 -0.00312 -0.27616 C -0.0556 -0.32801 -0.15677 -0.18171 -0.21888 -0.06597 C -0.28086 0.05 -0.29765 0.36713 -0.37578 0.41921 C -0.45377 0.47107 -0.63893 0.3544 -0.68737 0.24607 C -0.73554 0.1375 -0.72552 -0.11134 -0.6664 -0.23218 C -0.60742 -0.3537 -0.40143 -0.51805 -0.3332 -0.47963 C -0.26497 -0.44028 -0.30482 -0.10417 -0.25742 0.00417 C -0.21015 0.11204 -0.0832 0.1007 -0.04883 0.16782 C -0.01406 0.23472 -0.01211 0.36389 -0.05039 0.40695 C -0.08867 0.44977 -0.18255 0.45486 -0.27825 0.42616 C -0.37422 0.39699 -0.57812 0.31574 -0.62552 0.2338 C -0.67278 0.15162 -0.60091 -0.03055 -0.56211 -0.06736 C -0.52344 -0.1044 -0.43698 -0.03449 -0.39349 0.01389 C -0.35013 0.06227 -0.31067 0.1375 -0.28646 0.21759 " pathEditMode="relative" rAng="0" ptsTypes="AAAAAAAAAAAAAAAAAAAA">
                                      <p:cBhvr>
                                        <p:cTn id="32" dur="1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990" y="-206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6 -0.00672 C -0.03217 -0.02223 -0.05847 -0.03774 -0.0698 -0.10139 C -0.08125 -0.16528 -0.10391 -0.31297 -0.07448 -0.38889 C -0.04493 -0.46459 0.022 -0.51482 0.10729 -0.55649 C 0.19218 -0.59815 0.33724 -0.64306 0.4375 -0.63889 C 0.53776 -0.63496 0.66145 -0.59676 0.70885 -0.53172 C 0.75625 -0.4669 0.74661 -0.33125 0.722 -0.24885 C 0.69739 -0.16575 0.6233 -0.00926 0.56119 -0.03565 C 0.49908 -0.06158 0.41979 -0.34815 0.34921 -0.40533 C 0.27877 -0.46227 0.18385 -0.39723 0.13815 -0.37778 C 0.09231 -0.35834 0.09882 -0.36088 0.07474 -0.28843 C 0.05052 -0.21598 -0.0487 -0.03311 -0.00717 0.05671 C 0.03398 0.14652 0.23424 0.2581 0.32226 0.25046 C 0.41015 0.24282 0.48724 0.12453 0.52096 0.01134 C 0.55468 -0.10232 0.48802 -0.34908 0.52487 -0.4301 C 0.56171 -0.51088 0.69557 -0.51459 0.74205 -0.47408 C 0.78867 -0.43357 0.79544 -0.29306 0.80403 -0.18681 C 0.8125 -0.08033 0.83697 0.10092 0.79309 0.16388 C 0.74921 0.22685 0.6371 0.23078 0.54023 0.1912 C 0.44349 0.15162 0.28476 -0.00116 0.21237 -0.07269 C 0.1401 -0.14399 0.1233 -0.19075 0.10651 -0.23774 " pathEditMode="relative" rAng="0" ptsTypes="AAAAAAAAAAAAAAAAAAAAA">
                                      <p:cBhvr>
                                        <p:cTn id="34" dur="1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031" y="-1877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96296E-6 C 0.01094 -0.06828 0.02214 -0.13657 0.09818 -0.16921 C 0.17487 -0.20185 0.38425 -0.24514 0.45886 -0.19652 C 0.53307 -0.14884 0.50274 0.00463 0.54375 0.11945 C 0.5849 0.23449 0.6625 0.51505 0.70625 0.49352 C 0.74987 0.47153 0.81927 0.08889 0.80586 -0.00972 C 0.79232 -0.1081 0.69011 -0.13912 0.62513 -0.09768 C 0.5599 -0.05671 0.46081 0.12986 0.41524 0.23773 C 0.37018 0.3456 0.42643 0.50602 0.353 0.54954 C 0.27904 0.59329 0.04323 0.58056 -0.02669 0.5 C -0.09674 0.41991 -0.08906 0.17778 -0.06745 0.06713 C -0.04622 -0.04352 0.05339 -0.15856 0.10234 -0.16365 C 0.15104 -0.16898 0.21602 -0.06018 0.22526 0.03565 C 0.23438 0.13148 0.08893 0.30139 0.15703 0.41088 C 0.22565 0.52014 0.54974 0.72269 0.63516 0.6926 C 0.72031 0.6625 0.71875 0.31389 0.66888 0.23079 C 0.61927 0.14792 0.39544 0.19306 0.33672 0.19514 C 0.27761 0.19699 0.27734 0.20834 0.29622 0.23056 " pathEditMode="relative" rAng="0" ptsTypes="AAAAAAAAAAAAAAAAAA">
                                      <p:cBhvr>
                                        <p:cTn id="36" dur="1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237" y="2386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3.7037E-6 C -0.04231 -0.06273 -0.08463 -0.12546 -0.09661 -0.22546 C -0.10872 -0.32546 -0.12434 -0.51875 -0.07265 -0.5993 C -0.02109 -0.67986 0.13073 -0.69907 0.21329 -0.70764 C 0.2961 -0.7162 0.35834 -0.67176 0.4237 -0.65162 C 0.48907 -0.63125 0.57813 -0.66527 0.60534 -0.58564 C 0.63282 -0.50578 0.60834 -0.28125 0.58763 -0.17314 C 0.56693 -0.06527 0.5543 0.0669 0.48165 0.06274 C 0.40925 0.05949 0.19454 -0.10277 0.15222 -0.19514 C 0.11016 -0.2875 0.18256 -0.46111 0.22813 -0.49074 C 0.27357 -0.52014 0.3836 -0.43449 0.4254 -0.37245 C 0.46693 -0.31064 0.50222 -0.20277 0.47774 -0.11851 C 0.45326 -0.03379 0.34948 0.11922 0.27839 0.13473 C 0.20743 0.15 0.09571 0.04005 0.0517 -0.025 C 0.00795 -0.08981 -0.00104 -0.24629 0.01537 -0.25416 C 0.03204 -0.26226 0.1112 -0.1412 0.15079 -0.07291 C 0.1905 -0.00439 0.20261 0.12801 0.25352 0.15625 C 0.30443 0.18519 0.43021 0.17385 0.45625 0.09908 C 0.48217 0.02385 0.39896 -0.1949 0.40912 -0.29398 C 0.41928 -0.39328 0.43256 -0.4162 0.48151 -0.46782 " pathEditMode="relative" rAng="0" ptsTypes="AAAAAAAAAAAAAAAAAAAA">
                                      <p:cBhvr>
                                        <p:cTn id="38" dur="1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443" y="-2689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43 -0.01065 C -0.00794 0.01921 -0.01159 0.05023 -0.05156 0.08773 C -0.0914 0.12546 -0.19857 0.25324 -0.24401 0.21412 C -0.28945 0.17569 -0.33203 -0.02315 -0.32448 -0.14283 C -0.3168 -0.2632 -0.2539 -0.44399 -0.19844 -0.50625 C -0.14284 -0.56829 -0.02721 -0.56436 0.00873 -0.51412 C 0.04479 -0.46389 0.02292 -0.29352 0.01732 -0.20348 C 0.01159 -0.11366 -0.04544 -0.0426 -0.02526 0.02476 C -0.00495 0.09189 0.09245 0.17569 0.13867 0.19884 C 0.1849 0.22291 0.24102 0.23958 0.25235 0.16504 C 0.26367 0.08981 0.22331 -0.12732 0.20664 -0.24931 C 0.19011 -0.37037 0.13542 -0.48727 0.15261 -0.56343 C 0.16966 -0.64051 0.27461 -0.70787 0.30951 -0.70625 C 0.3444 -0.70463 0.35925 -0.63473 0.36211 -0.55371 C 0.36498 -0.47315 0.32787 -0.33264 0.32656 -0.2213 C 0.32526 -0.10996 0.32761 0.053 0.35443 0.11273 C 0.38112 0.17268 0.46276 0.23379 0.48737 0.13703 C 0.51198 0.0412 0.51354 -0.34237 0.50209 -0.46459 C 0.49063 -0.58704 0.46823 -0.61713 0.41849 -0.59676 C 0.36875 -0.57593 0.25612 -0.41829 0.20365 -0.34237 C 0.15104 -0.26644 0.15169 -0.17662 0.10313 -0.13866 C 0.05456 -0.10116 -0.0362 -0.10116 -0.08789 -0.11852 C -0.13958 -0.13496 -0.17318 -0.18704 -0.20703 -0.23936 " pathEditMode="relative" rAng="0" ptsTypes="AAAAAAAAAAAAAAAAAAAAAAA">
                                      <p:cBhvr>
                                        <p:cTn id="40" dur="1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22" y="-23171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59 -0.00232 C 0.03059 0.06064 0.0526 0.1243 0.08984 0.15439 C 0.12708 0.18402 0.19817 0.22291 0.23203 0.17754 C 0.26601 0.1324 0.30182 -0.01621 0.29322 -0.11783 C 0.2845 -0.21968 0.1888 -0.33334 0.18033 -0.43264 C 0.17174 -0.53195 0.19987 -0.67107 0.24218 -0.71297 C 0.28437 -0.75487 0.38958 -0.70996 0.43385 -0.68426 C 0.47825 -0.65857 0.49908 -0.64051 0.5082 -0.55787 C 0.51718 -0.475 0.48737 -0.31019 0.48802 -0.18797 C 0.48867 -0.06598 0.53164 0.10162 0.51197 0.17476 C 0.49244 0.24814 0.4039 0.25856 0.37044 0.25185 C 0.3371 0.24513 0.31184 0.20509 0.31171 0.13495 C 0.31158 0.06504 0.38151 -0.08033 0.36979 -0.16875 C 0.35794 -0.25741 0.29882 -0.35255 0.2414 -0.397 C 0.18385 -0.44144 0.09075 -0.42755 0.02487 -0.43542 C -0.04102 -0.44329 -0.09948 -0.44954 -0.15378 -0.44375 C -0.20808 -0.43774 -0.28112 -0.43311 -0.30066 -0.39977 C -0.32032 -0.36621 -0.29805 -0.27084 -0.27123 -0.24306 C -0.24454 -0.21505 -0.18516 -0.23102 -0.13985 -0.23195 C -0.09454 -0.23287 -0.03555 -0.23912 0.00091 -0.24838 C 0.03737 -0.25787 0.05234 -0.28426 0.07903 -0.28843 C 0.10572 -0.2926 0.13033 -0.28426 0.16093 -0.27454 C 0.19166 -0.26528 0.26302 -0.23195 0.26302 -0.23172 C 0.29596 -0.21852 0.34166 -0.22223 0.35885 -0.19352 C 0.37617 -0.16482 0.37526 -0.09746 0.36666 -0.05903 C 0.35794 -0.02014 0.33541 0.01111 0.30703 0.03888 C 0.27877 0.06666 0.24492 0.09675 0.19648 0.10763 C 0.14804 0.11828 0.07096 0.11018 0.0164 0.10347 C -0.03829 0.09675 -0.09349 0.08449 -0.13138 0.06759 C -0.16928 0.05092 -0.19011 0.02708 -0.21094 0.003 " pathEditMode="relative" rAng="0" ptsTypes="AAAAAAAAAAAAAAAAAAAAAAAAAAAAAA">
                                      <p:cBhvr>
                                        <p:cTn id="42" dur="1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83" y="-2361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02 0.00578 C 0.04948 0.04907 0.08893 0.09213 0.1043 0.02638 C 0.11979 -0.03936 0.08711 -0.27732 0.10286 -0.38889 C 0.11849 -0.50024 0.14193 -0.64352 0.1987 -0.64167 C 0.25534 -0.64005 0.4039 -0.49283 0.44284 -0.37801 C 0.48203 -0.26274 0.4931 -0.05417 0.43294 0.04838 C 0.37278 0.15115 0.18281 0.24236 0.0819 0.23819 C -0.01901 0.23379 -0.10807 0.11481 -0.1724 0.02361 C -0.23685 -0.0676 -0.31875 -0.23287 -0.30469 -0.30903 C -0.29076 -0.38542 -0.13438 -0.45787 -0.08893 -0.43287 C -0.04362 -0.40787 -0.02083 -0.23727 -0.03255 -0.1595 C -0.04427 -0.08102 -0.11016 0.00648 -0.15938 0.03611 C -0.20847 0.0655 -0.28698 0.03888 -0.32708 0.01828 C -0.36719 -0.00255 -0.39362 -0.02639 -0.39974 -0.08774 C -0.40599 -0.14885 -0.39583 -0.28172 -0.36419 -0.34885 C -0.33268 -0.41621 -0.27761 -0.48681 -0.21029 -0.4919 C -0.1431 -0.49723 -0.0082 -0.42477 0.03945 -0.37917 C 0.08698 -0.33357 0.0569 -0.26482 0.075 -0.21829 C 0.09284 -0.172 0.10677 -0.12246 0.14687 -0.10024 C 0.18698 -0.07755 0.2888 -0.06135 0.31549 -0.08357 C 0.34206 -0.10579 0.32448 -0.16968 0.3069 -0.23334 " pathEditMode="relative" rAng="0" ptsTypes="AAAAAAAAAAAAAAAAAAAAA">
                                      <p:cBhvr>
                                        <p:cTn id="44" dur="1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9" y="-2076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64 -0.0257 C 0.04193 -0.03959 0.07708 -0.05325 0.09336 -0.11783 C 0.10964 -0.18264 0.13802 -0.32431 0.10404 -0.41343 C 0.07005 -0.50255 -0.01549 -0.63287 -0.11107 -0.65278 C -0.20599 -0.67315 -0.39492 -0.60787 -0.46758 -0.53311 C -0.53945 -0.45834 -0.54961 -0.29584 -0.54466 -0.20463 C -0.53945 -0.11343 -0.4832 -0.01459 -0.43711 0.01412 C -0.39101 0.04259 -0.30208 0.02777 -0.26849 -0.03264 C -0.23489 -0.09329 -0.24974 -0.26227 -0.23528 -0.34885 C -0.22083 -0.43542 -0.21614 -0.5338 -0.18203 -0.55232 C -0.14765 -0.57084 -0.05885 -0.51297 -0.02969 -0.46019 C -0.00052 -0.40764 -0.00664 -0.30857 -0.00807 -0.23612 C -0.0095 -0.16366 -0.05117 -0.07292 -0.03815 -0.0257 C -0.02526 0.02129 0.03216 0.03773 0.06927 0.04699 C 0.10664 0.05648 0.15261 0.06666 0.18529 0.03055 C 0.2181 -0.00556 0.26302 -0.07732 0.26576 -0.17014 C 0.26849 -0.26297 0.23177 -0.45741 0.20235 -0.52616 C 0.17305 -0.59491 0.12565 -0.60232 0.08932 -0.58264 C 0.05326 -0.56297 0.00547 -0.47061 -0.01497 -0.40811 C -0.03542 -0.34537 -0.02864 -0.26968 -0.03281 -0.20718 C -0.03685 -0.14491 -0.03398 -0.09121 -0.03958 -0.03403 C -0.04557 0.02291 -0.04726 0.10208 -0.06693 0.13495 C -0.0862 0.16805 -0.13515 0.17361 -0.15664 0.16388 C -0.1776 0.15439 -0.18711 0.10439 -0.19427 0.07731 C -0.20182 0.05023 -0.20143 0.02592 -0.2013 0.00162 " pathEditMode="relative" rAng="0" ptsTypes="AAAAAAAAAAAAAAAAAAAAAAAAA">
                                      <p:cBhvr>
                                        <p:cTn id="46" dur="1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61" y="-21875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5 -0.01899 C 0.02292 -0.0375 0.0448 -0.05579 0.06849 -0.10695 C 0.09193 -0.15811 0.14024 -0.24445 0.14258 -0.32547 C 0.14493 -0.40672 0.13594 -0.53704 0.08295 -0.59352 C 0.03008 -0.65024 -0.0875 -0.66343 -0.17526 -0.66505 C -0.26289 -0.66667 -0.36132 -0.62917 -0.44257 -0.60325 C -0.52421 -0.57732 -0.62044 -0.54075 -0.66393 -0.50973 C -0.70703 -0.47894 -0.71692 -0.45834 -0.70247 -0.4176 C -0.68802 -0.37686 -0.61536 -0.2875 -0.57721 -0.26505 C -0.53919 -0.2426 -0.50416 -0.25394 -0.47447 -0.28287 C -0.44466 -0.31181 -0.42981 -0.39792 -0.39856 -0.4382 C -0.36731 -0.47871 -0.32526 -0.52894 -0.28723 -0.52477 C -0.24947 -0.52084 -0.18346 -0.46945 -0.17135 -0.41343 C -0.15924 -0.35764 -0.20104 -0.25047 -0.21471 -0.18936 C -0.22838 -0.12848 -0.23593 -0.09862 -0.2526 -0.04792 C -0.26901 0.003 -0.27447 0.08356 -0.31354 0.11574 C -0.35286 0.14814 -0.44518 0.15694 -0.48854 0.14606 C -0.53138 0.13495 -0.55638 0.08888 -0.57278 0.04976 C -0.58893 0.01064 -0.60117 -0.04144 -0.58645 -0.08912 C -0.57187 -0.13681 -0.525 -0.22269 -0.48437 -0.23612 C -0.44388 -0.24977 -0.36848 -0.21551 -0.34361 -0.17014 C -0.31875 -0.12477 -0.33828 -0.02755 -0.33515 0.03611 C -0.33216 0.09976 -0.3375 0.17546 -0.32591 0.21203 C -0.31445 0.24861 -0.28763 0.24652 -0.26575 0.25601 C -0.24375 0.2655 -0.21731 0.28356 -0.1944 0.26828 C -0.17187 0.25324 -0.15195 0.21134 -0.12955 0.16527 C -0.10716 0.11921 -0.08372 0.05879 -0.06067 -0.00787 C -0.03776 -0.07454 0.03256 -0.15649 0.00795 -0.23473 C -0.0164 -0.3132 -0.18268 -0.41343 -0.20768 -0.47825 C -0.23255 -0.54283 -0.17773 -0.59491 -0.14114 -0.62246 C -0.10455 -0.65 -0.02135 -0.66551 0.01107 -0.64306 C 0.04389 -0.62061 0.05586 -0.55024 0.05443 -0.48774 C 0.05326 -0.42524 0.01211 -0.3095 0.00352 -0.26783 C -0.0052 -0.22616 -0.0013 -0.23172 0.00274 -0.2375 " pathEditMode="relative" rAng="0" ptsTypes="AAAAAAAAAAAAAAAAAAAAAAAAAAAAAAAAAA">
                                      <p:cBhvr>
                                        <p:cTn id="48" dur="1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98" y="-17662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44444E-6 C 0.02825 -0.04236 0.05677 -0.08449 0.0733 -0.15787 C 0.0901 -0.23125 0.10299 -0.3581 0.10052 -0.43981 C 0.09765 -0.52106 0.12213 -0.6118 0.05651 -0.64745 C -0.00912 -0.68287 -0.1961 -0.69421 -0.29375 -0.653 C -0.39141 -0.61157 -0.51355 -0.48796 -0.52878 -0.4 C -0.54401 -0.31203 -0.40495 -0.20162 -0.38581 -0.125 C -0.3668 -0.04838 -0.38125 0.01575 -0.41433 0.05926 C -0.44766 0.10301 -0.52904 0.14167 -0.58529 0.13612 C -0.64167 0.13125 -0.72162 0.07825 -0.75222 0.02778 C -0.78282 -0.02291 -0.76901 -0.09375 -0.7698 -0.16759 C -0.77084 -0.24143 -0.76928 -0.35046 -0.75756 -0.41481 C -0.74558 -0.47963 -0.72748 -0.53472 -0.69896 -0.55509 C -0.67045 -0.57592 -0.61016 -0.57754 -0.58672 -0.53865 C -0.56368 -0.49976 -0.55495 -0.39421 -0.55977 -0.32268 C -0.56485 -0.25138 -0.60612 -0.15763 -0.61628 -0.11111 C -0.62644 -0.06504 -0.62644 -0.07546 -0.62006 -0.04537 C -0.61394 -0.01481 -0.60964 0.05232 -0.57917 0.07037 C -0.54831 0.08866 -0.46237 0.09237 -0.43594 0.06366 C -0.40977 0.03426 -0.42227 -0.03865 -0.42123 -0.10416 C -0.42045 -0.17013 -0.42878 -0.26412 -0.4306 -0.33101 C -0.43243 -0.39861 -0.44792 -0.46713 -0.43295 -0.50833 C -0.4181 -0.54976 -0.37383 -0.58032 -0.34102 -0.58009 C -0.30795 -0.57963 -0.26172 -0.53981 -0.23503 -0.50694 C -0.20834 -0.4743 -0.18594 -0.45069 -0.18086 -0.38333 C -0.17579 -0.3162 -0.20092 -0.1662 -0.20495 -0.10277 C -0.2086 -0.03981 -0.19232 -0.01875 -0.18998 -0.00069 " pathEditMode="relative" rAng="0" ptsTypes="AAAAAAAAAAAAAAAAAAAAAAAAAAA">
                                      <p:cBhvr>
                                        <p:cTn id="50" dur="1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477" y="-2713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764 C 0.00924 -0.05649 0.0194 -0.10533 -0.00729 -0.13264 C -0.03425 -0.16019 -0.13724 -0.20672 -0.16224 -0.17246 C -0.18698 -0.13843 -0.15547 -0.04468 -0.15664 0.07199 C -0.15755 0.18889 -0.19284 0.43009 -0.1681 0.52847 C -0.14349 0.62639 -0.06406 0.64514 -0.00807 0.66041 C 0.04752 0.67523 0.13698 0.66689 0.16654 0.61921 C 0.19609 0.57129 0.19479 0.44537 0.16979 0.37314 C 0.14479 0.30046 0.02591 0.24606 0.01654 0.18449 C 0.00729 0.12361 0.0487 0.04676 0.11315 0.00601 C 0.17786 -0.03449 0.36536 -0.10116 0.40404 -0.05857 C 0.44258 -0.01598 0.36094 0.17314 0.34505 0.2618 C 0.32943 0.35046 0.30443 0.41898 0.3095 0.47338 C 0.31484 0.52801 0.32656 0.5699 0.37617 0.58889 C 0.42578 0.60787 0.56784 0.64189 0.60716 0.5875 C 0.64661 0.5331 0.64036 0.28981 0.61185 0.26319 C 0.58333 0.23657 0.49049 0.35694 0.43568 0.42801 C 0.38086 0.49884 0.34297 0.65833 0.2832 0.68889 C 0.22318 0.72014 0.12851 0.66805 0.07526 0.61365 C 0.02213 0.55856 -0.03867 0.43171 -0.03542 0.36064 C -0.03177 0.28981 0.03776 0.20717 0.09544 0.1875 C 0.15299 0.16782 0.23164 0.20509 0.31029 0.24259 " pathEditMode="relative" rAng="0" ptsTypes="AAAAAAAAAAAAAAAAAAAAAA">
                                      <p:cBhvr>
                                        <p:cTn id="52" dur="1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21" y="26435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34 -0.00186 C 0.02735 0.07731 0.04948 0.15625 0.04987 0.24583 C 0.0504 0.33518 0.03399 0.46689 0.00795 0.53472 C -0.01809 0.60231 -0.0595 0.6831 -0.10638 0.65208 C -0.15325 0.62106 -0.28333 0.40625 -0.2733 0.34884 C -0.26328 0.29143 -0.08072 0.37824 -0.04648 0.30764 C -0.01224 0.23703 -0.00481 0.01064 -0.06796 -0.075 C -0.13099 -0.16042 -0.32239 -0.23611 -0.42513 -0.2051 C -0.52786 -0.17408 -0.6651 -0.00301 -0.68411 0.11088 C -0.70299 0.22453 -0.60221 0.43101 -0.53854 0.47754 C -0.47487 0.52407 -0.34635 0.45208 -0.30195 0.39027 C -0.25742 0.32824 -0.2276 0.20694 -0.27148 0.10601 C -0.31549 0.00532 -0.47213 -0.17408 -0.56536 -0.21459 C -0.65846 -0.25486 -0.77721 -0.21551 -0.83046 -0.13681 C -0.88372 -0.05834 -0.87942 0.17199 -0.88502 0.25694 C -0.89049 0.34166 -0.8845 0.32176 -0.86354 0.37268 C -0.84257 0.42384 -0.81523 0.51643 -0.75911 0.56319 C -0.70299 0.60995 -0.59166 0.67106 -0.52695 0.6537 C -0.4621 0.63611 -0.37825 0.54282 -0.3707 0.45833 C -0.36302 0.37407 -0.47252 0.20833 -0.48138 0.14722 C -0.4901 0.08611 -0.46041 0.09768 -0.4233 0.09166 C -0.38632 0.08588 -0.30559 0.07592 -0.25898 0.1125 C -0.2125 0.14884 -0.17122 0.29166 -0.14388 0.31088 C -0.1164 0.32986 -0.10559 0.27824 -0.09479 0.22662 " pathEditMode="relative" ptsTypes="AAAAAAAAAAAAAAAAAAAAAAAA">
                                      <p:cBhvr>
                                        <p:cTn id="54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7 0.00394 C 0.02657 0.09607 0.05144 0.18796 0.0267 0.25648 C 0.00196 0.325 -0.07799 0.41088 -0.14648 0.41528 C -0.21497 0.41945 -0.33984 0.34931 -0.38398 0.28195 C -0.42825 0.21435 -0.43151 0.05949 -0.41171 0.01042 C -0.39192 -0.03889 -0.32031 -0.01967 -0.26523 -0.01342 C -0.21015 -0.00717 -0.12617 0.05926 -0.08138 0.04838 C -0.03658 0.03773 0.00586 -0.01782 0.00352 -0.07847 C 0.00118 -0.13912 -0.04231 -0.2625 -0.09557 -0.31504 C -0.14882 -0.36782 -0.24921 -0.39977 -0.31614 -0.39444 C -0.38307 -0.38912 -0.47096 -0.35185 -0.49739 -0.28333 C -0.52395 -0.21481 -0.49101 -0.07662 -0.47513 0.01667 C -0.45911 0.11019 -0.39752 0.21644 -0.40182 0.27708 C -0.40625 0.33773 -0.46666 0.36759 -0.50104 0.38033 C -0.53541 0.39306 -0.56119 0.37153 -0.60807 0.35324 C -0.65494 0.33496 -0.74791 0.31736 -0.78229 0.27083 C -0.81666 0.22408 -0.80638 0.14491 -0.81432 0.07384 C -0.82239 0.00301 -0.84375 -0.09954 -0.83046 -0.15463 C -0.81718 -0.20995 -0.76692 -0.2618 -0.73489 -0.25787 C -0.70286 -0.25393 -0.65117 -0.19398 -0.63854 -0.13102 C -0.62578 -0.06805 -0.65911 0.06991 -0.65898 0.11991 C -0.65885 0.16991 -0.67825 0.13889 -0.63763 0.16921 C -0.597 0.19931 -0.46666 0.29746 -0.41523 0.30093 C -0.36393 0.3044 -0.3444 0.24375 -0.32955 0.18982 C -0.31471 0.13588 -0.32578 0.03727 -0.32591 -0.02292 C -0.32617 -0.08333 -0.33984 -0.13704 -0.33046 -0.17222 C -0.32109 -0.20741 -0.29518 -0.22616 -0.26966 -0.23403 C -0.24427 -0.24213 -0.20651 -0.23958 -0.17773 -0.21991 C -0.14908 -0.2 -0.12825 -0.11504 -0.09739 -0.11504 C -0.06653 -0.11504 -0.02981 -0.16736 0.00704 -0.21991 " pathEditMode="relative" ptsTypes="AAAAAAAAAAAAAAAAAAAAAAAAAAAAAA">
                                      <p:cBhvr>
                                        <p:cTn id="56" dur="1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00973 C -0.03698 0.01875 -0.07318 0.04722 -0.11315 0.11875 C -0.15325 0.19051 -0.25065 0.33564 -0.24088 0.42037 C -0.23099 0.50509 -0.10872 0.59606 -0.0543 0.62685 C 0.00013 0.6574 0.05508 0.63634 0.08594 0.60463 C 0.11667 0.57268 0.14466 0.50046 0.1306 0.43634 C 0.11641 0.37199 0.0569 0.25347 0.00104 0.21875 C -0.05469 0.18426 -0.16341 0.26689 -0.2043 0.22847 C -0.24518 0.18981 -0.20846 0.05555 -0.2444 -0.01297 C -0.28047 -0.08149 -0.33555 -0.16783 -0.42031 -0.18264 C -0.50521 -0.19746 -0.70052 -0.15602 -0.75338 -0.10186 C -0.80612 -0.04746 -0.76849 0.08773 -0.73724 0.14259 C -0.70599 0.19768 -0.61732 0.21666 -0.56588 0.22847 C -0.51432 0.24004 -0.46419 0.23055 -0.42838 0.2125 C -0.39245 0.19444 -0.38138 0.15578 -0.35065 0.12037 C -0.32005 0.08495 -0.28646 0.03055 -0.2444 -0.00024 C -0.20247 -0.03079 -0.13281 -0.0963 -0.09896 -0.06366 C -0.06497 -0.03125 -0.00976 0.12176 -0.04088 0.19514 C -0.072 0.26828 -0.22917 0.32407 -0.28555 0.37592 C -0.34193 0.42777 -0.37747 0.45601 -0.3793 0.50601 C -0.38099 0.55601 -0.33099 0.63171 -0.29622 0.67592 C -0.26146 0.72014 -0.2151 0.76018 -0.17031 0.77129 C -0.12552 0.7824 -0.06719 0.82453 -0.02747 0.74259 C 0.01224 0.66064 0.06289 0.40416 0.0681 0.27916 C 0.07331 0.15393 0.03854 0.07291 0.00378 -0.00811 " pathEditMode="relative" ptsTypes="AAAAAAAAAAAAAAAAAAAAAAAAA">
                                      <p:cBhvr>
                                        <p:cTn id="58" dur="1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232 C 0.04154 0.01713 0.08281 0.03171 0.10729 -0.00555 C 0.13164 -0.04282 0.14636 -0.14768 0.14649 -0.22129 C 0.14675 -0.29514 0.11979 -0.4419 0.1082 -0.44838 C 0.09662 -0.45463 0.12318 -0.26944 0.07695 -0.25949 C 0.0306 -0.24954 -0.0543 -0.36898 -0.16953 -0.38796 C -0.28463 -0.40717 -0.53828 -0.44537 -0.61406 -0.37384 C -0.68984 -0.30208 -0.66641 -0.02222 -0.62383 0.04213 C -0.58138 0.10625 -0.43073 0.06505 -0.35872 0.01181 C -0.28672 -0.0412 -0.25456 -0.2544 -0.1918 -0.27685 C -0.12904 -0.2993 -0.02799 -0.2125 0.01797 -0.12292 C 0.06393 -0.03356 0.13151 0.16528 0.08412 0.25949 C 0.03659 0.35371 -0.14792 0.44259 -0.2668 0.4419 C -0.38568 0.44144 -0.58476 0.35255 -0.6293 0.25625 C -0.6737 0.15996 -0.58997 -0.10069 -0.53372 -0.13565 C -0.47747 -0.1706 -0.35364 -0.03403 -0.2918 0.04676 C -0.22995 0.12778 -0.22396 0.30185 -0.16237 0.35 C -0.10078 0.39815 0.0332 0.35741 0.07787 0.33565 C 0.1224 0.31389 0.11393 0.2669 0.10547 0.21991 " pathEditMode="relative" ptsTypes="AAAAAAAAAAAAAAAAAAA">
                                      <p:cBhvr>
                                        <p:cTn id="60" dur="1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-0.01366 C 0.01875 -0.05371 0.03933 -0.09352 0.04987 -0.15487 C 0.06042 -0.21644 0.07474 -0.30718 0.06146 -0.38195 C 0.04831 -0.45695 0.0629 -0.56459 -0.02955 -0.60417 C -0.122 -0.64399 -0.36458 -0.62061 -0.49296 -0.62014 C -0.62135 -0.61945 -0.75026 -0.65533 -0.80013 -0.60093 C -0.85 -0.54676 -0.84804 -0.34723 -0.79205 -0.29468 C -0.73619 -0.2419 -0.53789 -0.2595 -0.46445 -0.28519 C -0.39088 -0.31088 -0.41171 -0.43681 -0.35104 -0.44862 C -0.29023 -0.46065 -0.14817 -0.43056 -0.10013 -0.35649 C -0.05208 -0.28241 -0.02187 -0.07778 -0.06263 -0.00417 C -0.10338 0.06944 -0.22994 0.10671 -0.34479 0.08472 C -0.4595 0.06273 -0.6875 -0.15579 -0.75104 -0.13588 C -0.81458 -0.11598 -0.79114 0.13611 -0.72604 0.2037 C -0.6608 0.27152 -0.44622 0.31226 -0.35989 0.27037 C -0.27356 0.2287 -0.26849 0.03472 -0.20807 -0.047 C -0.14765 -0.12871 -0.07252 -0.17431 0.00261 -0.22014 " pathEditMode="relative" ptsTypes="AAAAAAAAAAAAAAAAA">
                                      <p:cBhvr>
                                        <p:cTn id="62" dur="1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12 -0.00209 C -0.00286 0.07638 -0.00182 0.18842 0.01628 0.22777 C 0.03438 0.26713 0.08138 0.30324 0.10248 0.23379 C 0.1237 0.16435 0.1806 -0.06713 0.1431 -0.18912 C 0.1056 -0.31135 -0.03073 -0.50926 -0.12252 -0.49862 C -0.21432 -0.4882 -0.33568 -0.19537 -0.40781 -0.12639 C -0.47995 -0.05741 -0.49154 -0.07338 -0.55534 -0.08496 C -0.61914 -0.09653 -0.75286 -0.11135 -0.79062 -0.19537 C -0.82838 -0.2794 -0.81445 -0.51806 -0.78203 -0.58912 C -0.74961 -0.66019 -0.63971 -0.65903 -0.59583 -0.6213 C -0.55182 -0.58357 -0.51133 -0.46065 -0.51823 -0.36227 C -0.52513 -0.26389 -0.62669 -0.11459 -0.63724 -0.03125 C -0.64766 0.05208 -0.62018 0.09838 -0.58112 0.13726 C -0.54206 0.17615 -0.44818 0.21134 -0.40273 0.20162 C -0.35716 0.19189 -0.31484 0.16111 -0.30781 0.07893 C -0.30078 -0.00301 -0.36133 -0.20834 -0.36042 -0.29028 C -0.35963 -0.37223 -0.3375 -0.38241 -0.30273 -0.41297 C -0.26797 -0.44329 -0.20169 -0.5007 -0.15182 -0.47269 C -0.10195 -0.44468 -0.02812 -0.32315 -0.00351 -0.24422 C 0.02109 -0.16528 -0.00937 -0.08079 -0.00612 -0.00209 Z " pathEditMode="relative" ptsTypes="AAAAAAAAAAAAAAAAAAAA">
                                      <p:cBhvr>
                                        <p:cTn id="64" dur="1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518B6-4C79-2440-E3D5-72E873432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FF86B90-4A4D-9C88-0678-A2918B7BA24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969264"/>
            <a:ext cx="1097280" cy="1527048"/>
          </a:xfrm>
          <a:prstGeom prst="rect">
            <a:avLst/>
          </a:prstGeom>
        </p:spPr>
      </p:pic>
      <p:pic>
        <p:nvPicPr>
          <p:cNvPr id="21" name="Picture 2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467CF74-7BBA-F1E0-CC2D-AC4E3C9A574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23416" y="969264"/>
            <a:ext cx="1097280" cy="1527048"/>
          </a:xfrm>
          <a:prstGeom prst="rect">
            <a:avLst/>
          </a:prstGeom>
        </p:spPr>
      </p:pic>
      <p:pic>
        <p:nvPicPr>
          <p:cNvPr id="22" name="Picture 2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05DBF6C-3F57-1AD6-32E0-D83FA2F9130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969264"/>
            <a:ext cx="1097280" cy="1527048"/>
          </a:xfrm>
          <a:prstGeom prst="rect">
            <a:avLst/>
          </a:prstGeom>
        </p:spPr>
      </p:pic>
      <p:pic>
        <p:nvPicPr>
          <p:cNvPr id="23" name="Picture 2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EFDC18E-52F1-4E49-B40D-F065B947910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58184" y="969264"/>
            <a:ext cx="1097280" cy="1527048"/>
          </a:xfrm>
          <a:prstGeom prst="rect">
            <a:avLst/>
          </a:prstGeom>
        </p:spPr>
      </p:pic>
      <p:pic>
        <p:nvPicPr>
          <p:cNvPr id="24" name="Picture 2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2FCAF9F-7726-7660-DCAE-93A8830FC44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925568" y="969264"/>
            <a:ext cx="1097280" cy="1527048"/>
          </a:xfrm>
          <a:prstGeom prst="rect">
            <a:avLst/>
          </a:prstGeom>
        </p:spPr>
      </p:pic>
      <p:pic>
        <p:nvPicPr>
          <p:cNvPr id="25" name="Picture 2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D811F59-EB53-FF91-05B0-94F08AEEF4D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92952" y="969264"/>
            <a:ext cx="1097280" cy="1527048"/>
          </a:xfrm>
          <a:prstGeom prst="rect">
            <a:avLst/>
          </a:prstGeom>
        </p:spPr>
      </p:pic>
      <p:pic>
        <p:nvPicPr>
          <p:cNvPr id="26" name="Picture 2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6232B88-00FE-D792-837A-EC83CD35489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2496312"/>
            <a:ext cx="1097280" cy="1527048"/>
          </a:xfrm>
          <a:prstGeom prst="rect">
            <a:avLst/>
          </a:prstGeom>
        </p:spPr>
      </p:pic>
      <p:pic>
        <p:nvPicPr>
          <p:cNvPr id="27" name="Picture 2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D86073B-37B6-61DE-9854-D292EFE8F09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23416" y="2496312"/>
            <a:ext cx="1097280" cy="1527048"/>
          </a:xfrm>
          <a:prstGeom prst="rect">
            <a:avLst/>
          </a:prstGeom>
        </p:spPr>
      </p:pic>
      <p:pic>
        <p:nvPicPr>
          <p:cNvPr id="28" name="Picture 2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6CCA7822-04C2-CC96-6801-82A7AACB63B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496312"/>
            <a:ext cx="1097280" cy="1527048"/>
          </a:xfrm>
          <a:prstGeom prst="rect">
            <a:avLst/>
          </a:prstGeom>
        </p:spPr>
      </p:pic>
      <p:pic>
        <p:nvPicPr>
          <p:cNvPr id="29" name="Picture 2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B825A70-C4AC-D637-C1A1-7188F7D4BB8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58184" y="2496312"/>
            <a:ext cx="1097280" cy="1527048"/>
          </a:xfrm>
          <a:prstGeom prst="rect">
            <a:avLst/>
          </a:prstGeom>
        </p:spPr>
      </p:pic>
      <p:pic>
        <p:nvPicPr>
          <p:cNvPr id="30" name="Picture 2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55E382C-A908-DC9F-79B5-29EA238B141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925568" y="2496312"/>
            <a:ext cx="1097280" cy="1527048"/>
          </a:xfrm>
          <a:prstGeom prst="rect">
            <a:avLst/>
          </a:prstGeom>
        </p:spPr>
      </p:pic>
      <p:pic>
        <p:nvPicPr>
          <p:cNvPr id="31" name="Picture 3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0BA6F313-37AC-3E0F-BD1D-3BF319FCF470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92952" y="2496312"/>
            <a:ext cx="1097280" cy="1527048"/>
          </a:xfrm>
          <a:prstGeom prst="rect">
            <a:avLst/>
          </a:prstGeom>
        </p:spPr>
      </p:pic>
      <p:pic>
        <p:nvPicPr>
          <p:cNvPr id="3" name="Picture 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F4502EA-170B-8C3C-EA72-4A5F0294C46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260336" y="969264"/>
            <a:ext cx="1097280" cy="1527048"/>
          </a:xfrm>
          <a:prstGeom prst="rect">
            <a:avLst/>
          </a:prstGeom>
        </p:spPr>
      </p:pic>
      <p:pic>
        <p:nvPicPr>
          <p:cNvPr id="4" name="Picture 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41FDF22-BA3E-6669-8F23-378D4AFE047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427720" y="969264"/>
            <a:ext cx="1097280" cy="1527048"/>
          </a:xfrm>
          <a:prstGeom prst="rect">
            <a:avLst/>
          </a:prstGeom>
        </p:spPr>
      </p:pic>
      <p:pic>
        <p:nvPicPr>
          <p:cNvPr id="5" name="Picture 4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C518C0BF-B8CE-1E3C-3544-A2FFE1BCC67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260336" y="2496312"/>
            <a:ext cx="1097280" cy="1527048"/>
          </a:xfrm>
          <a:prstGeom prst="rect">
            <a:avLst/>
          </a:prstGeom>
        </p:spPr>
      </p:pic>
      <p:pic>
        <p:nvPicPr>
          <p:cNvPr id="6" name="Picture 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107D15A8-D5EE-3930-B415-E71495A25230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427720" y="2496312"/>
            <a:ext cx="1097280" cy="1527048"/>
          </a:xfrm>
          <a:prstGeom prst="rect">
            <a:avLst/>
          </a:prstGeom>
        </p:spPr>
      </p:pic>
      <p:pic>
        <p:nvPicPr>
          <p:cNvPr id="7" name="Picture 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440CFEE0-C938-21BF-F094-77A2A0DE3AE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4032504"/>
            <a:ext cx="1097280" cy="1527048"/>
          </a:xfrm>
          <a:prstGeom prst="rect">
            <a:avLst/>
          </a:prstGeom>
        </p:spPr>
      </p:pic>
      <p:pic>
        <p:nvPicPr>
          <p:cNvPr id="8" name="Picture 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3041D53-ECAB-CFDA-8676-FAC12A2D314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23416" y="4032504"/>
            <a:ext cx="1097280" cy="1527048"/>
          </a:xfrm>
          <a:prstGeom prst="rect">
            <a:avLst/>
          </a:prstGeom>
        </p:spPr>
      </p:pic>
      <p:pic>
        <p:nvPicPr>
          <p:cNvPr id="9" name="Picture 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551B221-3A3A-DC1B-0661-117D1F2B619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4032504"/>
            <a:ext cx="1097280" cy="1527048"/>
          </a:xfrm>
          <a:prstGeom prst="rect">
            <a:avLst/>
          </a:prstGeom>
        </p:spPr>
      </p:pic>
      <p:pic>
        <p:nvPicPr>
          <p:cNvPr id="10" name="Picture 9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4C40C66-B480-FE8E-8E9D-835F7F64C7D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58184" y="4032504"/>
            <a:ext cx="1097280" cy="1527048"/>
          </a:xfrm>
          <a:prstGeom prst="rect">
            <a:avLst/>
          </a:prstGeom>
        </p:spPr>
      </p:pic>
      <p:pic>
        <p:nvPicPr>
          <p:cNvPr id="11" name="Picture 10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3F25C10-E83F-7124-DF22-7C678915CC0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925568" y="4032504"/>
            <a:ext cx="1097280" cy="1527048"/>
          </a:xfrm>
          <a:prstGeom prst="rect">
            <a:avLst/>
          </a:prstGeom>
        </p:spPr>
      </p:pic>
      <p:pic>
        <p:nvPicPr>
          <p:cNvPr id="12" name="Picture 1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A81270C-F22F-3885-F312-B0679E957F1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92952" y="4032504"/>
            <a:ext cx="1097280" cy="1527048"/>
          </a:xfrm>
          <a:prstGeom prst="rect">
            <a:avLst/>
          </a:prstGeom>
        </p:spPr>
      </p:pic>
      <p:pic>
        <p:nvPicPr>
          <p:cNvPr id="13" name="Picture 1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B7431AE-D26E-FD60-74FA-6342F58698B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260336" y="4032504"/>
            <a:ext cx="1097280" cy="1527048"/>
          </a:xfrm>
          <a:prstGeom prst="rect">
            <a:avLst/>
          </a:prstGeom>
        </p:spPr>
      </p:pic>
      <p:pic>
        <p:nvPicPr>
          <p:cNvPr id="14" name="Picture 13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23FEB13B-E364-1D6D-9907-152FD51FE7A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427720" y="4032504"/>
            <a:ext cx="1097280" cy="1527048"/>
          </a:xfrm>
          <a:prstGeom prst="rect">
            <a:avLst/>
          </a:prstGeom>
        </p:spPr>
      </p:pic>
      <p:pic>
        <p:nvPicPr>
          <p:cNvPr id="16" name="Picture 15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6E1DF45-17BF-C020-C34A-043D88B9E05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595104" y="969264"/>
            <a:ext cx="1097280" cy="1527048"/>
          </a:xfrm>
          <a:prstGeom prst="rect">
            <a:avLst/>
          </a:prstGeom>
        </p:spPr>
      </p:pic>
      <p:pic>
        <p:nvPicPr>
          <p:cNvPr id="17" name="Picture 16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E5A178E-C48D-3ED2-D3BD-2D65A82639F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762488" y="969264"/>
            <a:ext cx="1097280" cy="1527048"/>
          </a:xfrm>
          <a:prstGeom prst="rect">
            <a:avLst/>
          </a:prstGeom>
        </p:spPr>
      </p:pic>
      <p:pic>
        <p:nvPicPr>
          <p:cNvPr id="18" name="Picture 17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8AA4C3BE-238A-E238-C650-533F4DD6667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595104" y="2496312"/>
            <a:ext cx="1097280" cy="1527048"/>
          </a:xfrm>
          <a:prstGeom prst="rect">
            <a:avLst/>
          </a:prstGeom>
        </p:spPr>
      </p:pic>
      <p:pic>
        <p:nvPicPr>
          <p:cNvPr id="19" name="Picture 18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B6AC385-FCF8-6600-E8EA-643C5C9EE3C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762488" y="2496312"/>
            <a:ext cx="1097280" cy="1527048"/>
          </a:xfrm>
          <a:prstGeom prst="rect">
            <a:avLst/>
          </a:prstGeom>
        </p:spPr>
      </p:pic>
      <p:pic>
        <p:nvPicPr>
          <p:cNvPr id="32" name="Picture 31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D1A8EB9C-BE69-5FBD-4EEC-013A27B7F8F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595104" y="4032504"/>
            <a:ext cx="1097280" cy="1527048"/>
          </a:xfrm>
          <a:prstGeom prst="rect">
            <a:avLst/>
          </a:prstGeom>
        </p:spPr>
      </p:pic>
      <p:pic>
        <p:nvPicPr>
          <p:cNvPr id="33" name="Picture 32" descr="A grey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3AB0D8D-B2B1-5158-BD34-2D75FDE2E7A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762488" y="4032504"/>
            <a:ext cx="1097280" cy="152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563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469E55-C697-99D3-26EB-452000D82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olored pencils on a wood surface&#10;&#10;Description automatically generated">
            <a:extLst>
              <a:ext uri="{FF2B5EF4-FFF2-40B4-BE49-F238E27FC236}">
                <a16:creationId xmlns:a16="http://schemas.microsoft.com/office/drawing/2014/main" id="{0CC57A82-7792-6BB0-7BAA-0E533927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"/>
            <a:ext cx="12195774" cy="685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534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78A8C-9704-FFDB-7FD4-3E5630B6C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0043176-BA04-2E86-6D97-C026A1E10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B9CACFD-316E-3E60-F6DE-483F8ACA3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10E8451-70E0-738C-F53A-B84DA8854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A1ADF646-B4B0-B7D4-3FF2-2B2EA51C0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F91A004-70A9-1BDA-94C2-C1145B310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12" name="Picture 1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9622DFE-5A9F-DF01-1139-1DC92F0D8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28" name="Picture 2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87DCAAE-26A1-CD81-2FB6-7B09D1AF8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29" name="Picture 2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45FB20E-893F-DA4B-8B81-CA3914CE5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30" name="Picture 2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D47FE1E-4231-8341-BD71-E27B21A73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31" name="Picture 3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0E8B367-FAE2-3A5A-B2B3-021FBF48F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  <p:pic>
        <p:nvPicPr>
          <p:cNvPr id="11" name="Picture 1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0685DCD-D5DD-B6A0-B956-C6CE53DF4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051" y="4008162"/>
            <a:ext cx="1085883" cy="1527710"/>
          </a:xfrm>
          <a:prstGeom prst="rect">
            <a:avLst/>
          </a:prstGeom>
        </p:spPr>
      </p:pic>
      <p:pic>
        <p:nvPicPr>
          <p:cNvPr id="13" name="Picture 1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970E1A2-12E8-0CFB-8447-B1C90B0B1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83" y="964262"/>
            <a:ext cx="1085883" cy="1527710"/>
          </a:xfrm>
          <a:prstGeom prst="rect">
            <a:avLst/>
          </a:prstGeom>
        </p:spPr>
      </p:pic>
      <p:pic>
        <p:nvPicPr>
          <p:cNvPr id="20" name="Picture 1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969725A-C6C3-A9DD-1A54-E09D719E1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29" y="964262"/>
            <a:ext cx="1085883" cy="1527710"/>
          </a:xfrm>
          <a:prstGeom prst="rect">
            <a:avLst/>
          </a:prstGeom>
        </p:spPr>
      </p:pic>
      <p:pic>
        <p:nvPicPr>
          <p:cNvPr id="24" name="Picture 2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4C9EA85-8BC9-96E9-039E-38A9BC49D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9" y="4024112"/>
            <a:ext cx="1085883" cy="1527710"/>
          </a:xfrm>
          <a:prstGeom prst="rect">
            <a:avLst/>
          </a:prstGeom>
        </p:spPr>
      </p:pic>
      <p:pic>
        <p:nvPicPr>
          <p:cNvPr id="33" name="Picture 3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B782D11-B6D2-0317-25C4-F9BAC5680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141" y="2499947"/>
            <a:ext cx="1085883" cy="1527710"/>
          </a:xfrm>
          <a:prstGeom prst="rect">
            <a:avLst/>
          </a:prstGeom>
        </p:spPr>
      </p:pic>
      <p:pic>
        <p:nvPicPr>
          <p:cNvPr id="36" name="Picture 3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76023D3-030F-64FE-12FF-9B6DC062F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358" y="4008162"/>
            <a:ext cx="1085883" cy="1527710"/>
          </a:xfrm>
          <a:prstGeom prst="rect">
            <a:avLst/>
          </a:prstGeom>
        </p:spPr>
      </p:pic>
      <p:pic>
        <p:nvPicPr>
          <p:cNvPr id="8" name="Picture 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B879FB7-D009-7C2F-6C78-AFC17F92A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74" y="2499947"/>
            <a:ext cx="1085883" cy="1527710"/>
          </a:xfrm>
          <a:prstGeom prst="rect">
            <a:avLst/>
          </a:prstGeom>
        </p:spPr>
      </p:pic>
      <p:pic>
        <p:nvPicPr>
          <p:cNvPr id="9" name="Picture 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19684E6-24E8-2CF7-6ABA-9C98D0862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784" y="2496402"/>
            <a:ext cx="1085883" cy="1527710"/>
          </a:xfrm>
          <a:prstGeom prst="rect">
            <a:avLst/>
          </a:prstGeom>
        </p:spPr>
      </p:pic>
      <p:pic>
        <p:nvPicPr>
          <p:cNvPr id="14" name="Picture 1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1991361-7181-2049-86B5-C14380126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402" y="4015251"/>
            <a:ext cx="1085883" cy="1527710"/>
          </a:xfrm>
          <a:prstGeom prst="rect">
            <a:avLst/>
          </a:prstGeom>
        </p:spPr>
      </p:pic>
      <p:pic>
        <p:nvPicPr>
          <p:cNvPr id="19" name="Picture 1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702527B-C471-409E-465A-2E103E75E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8" y="2480452"/>
            <a:ext cx="1085883" cy="1527710"/>
          </a:xfrm>
          <a:prstGeom prst="rect">
            <a:avLst/>
          </a:prstGeom>
        </p:spPr>
      </p:pic>
      <p:pic>
        <p:nvPicPr>
          <p:cNvPr id="27" name="Picture 2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DF6E00F-D97D-64F8-E010-C137B04AF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579" y="972237"/>
            <a:ext cx="1085883" cy="1527710"/>
          </a:xfrm>
          <a:prstGeom prst="rect">
            <a:avLst/>
          </a:prstGeom>
        </p:spPr>
      </p:pic>
      <p:pic>
        <p:nvPicPr>
          <p:cNvPr id="37" name="Picture 3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6EDEFF7-A4BE-3187-354C-3CE7E00FB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65" y="2499947"/>
            <a:ext cx="1085883" cy="1527710"/>
          </a:xfrm>
          <a:prstGeom prst="rect">
            <a:avLst/>
          </a:prstGeom>
        </p:spPr>
      </p:pic>
      <p:pic>
        <p:nvPicPr>
          <p:cNvPr id="2" name="Picture 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93D19D1-F93E-2FD1-3D27-4B2D1C3BF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260" y="972237"/>
            <a:ext cx="1085883" cy="1527710"/>
          </a:xfrm>
          <a:prstGeom prst="rect">
            <a:avLst/>
          </a:prstGeom>
        </p:spPr>
      </p:pic>
      <p:pic>
        <p:nvPicPr>
          <p:cNvPr id="16" name="Picture 1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A9B8CB4-5E9B-1F40-ADD4-8EFB982A4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914" y="952742"/>
            <a:ext cx="1085883" cy="1527710"/>
          </a:xfrm>
          <a:prstGeom prst="rect">
            <a:avLst/>
          </a:prstGeom>
        </p:spPr>
      </p:pic>
      <p:pic>
        <p:nvPicPr>
          <p:cNvPr id="17" name="Picture 1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8AC3D9C-D76E-1329-BC43-C77AB5DC6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7498" y="968692"/>
            <a:ext cx="1085883" cy="1527710"/>
          </a:xfrm>
          <a:prstGeom prst="rect">
            <a:avLst/>
          </a:prstGeom>
        </p:spPr>
      </p:pic>
      <p:pic>
        <p:nvPicPr>
          <p:cNvPr id="21" name="Picture 2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E5EC52E-87BD-AF6A-6E4D-3144A1599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526" y="4035632"/>
            <a:ext cx="1085883" cy="1527710"/>
          </a:xfrm>
          <a:prstGeom prst="rect">
            <a:avLst/>
          </a:prstGeom>
        </p:spPr>
      </p:pic>
      <p:pic>
        <p:nvPicPr>
          <p:cNvPr id="25" name="Picture 2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1E56AF6-E375-4270-5D78-1AB9F63EA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111" y="2496402"/>
            <a:ext cx="1085883" cy="1527710"/>
          </a:xfrm>
          <a:prstGeom prst="rect">
            <a:avLst/>
          </a:prstGeom>
        </p:spPr>
      </p:pic>
      <p:pic>
        <p:nvPicPr>
          <p:cNvPr id="35" name="Picture 3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69D7080-7EEB-1720-F5C7-396AC123E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024" y="4008162"/>
            <a:ext cx="1085883" cy="1527710"/>
          </a:xfrm>
          <a:prstGeom prst="rect">
            <a:avLst/>
          </a:prstGeom>
        </p:spPr>
      </p:pic>
      <p:pic>
        <p:nvPicPr>
          <p:cNvPr id="38" name="Picture 3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73FC673-B13C-729B-AEEF-1CDD29CE4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795" y="4035632"/>
            <a:ext cx="1085883" cy="1527710"/>
          </a:xfrm>
          <a:prstGeom prst="rect">
            <a:avLst/>
          </a:prstGeom>
        </p:spPr>
      </p:pic>
      <p:pic>
        <p:nvPicPr>
          <p:cNvPr id="39" name="Picture 3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4BAE196-6284-BE9C-C80E-7B2BFE498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883" y="2507922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330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06B19-1C99-198B-CCFA-C96392D1B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BAF5FA5-5823-F3DF-FA10-E5CE0C222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25" name="Picture 2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2293C01-F692-BDDE-85F8-05E62ECC3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35" name="Picture 3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09A2793-5174-BECA-E96D-C792241C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39" name="Picture 3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FD167A0-4969-9E3D-FD75-CED10EE41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40" name="Picture 3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2AE2C5A-CA3A-3D6E-BD1B-447C80F7A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41" name="Picture 4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D02613A-C65A-B4C7-3E38-264E0BFF8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42" name="Picture 4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F56F959-94AF-5CCE-3211-6D7EE52B8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43" name="Picture 4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B3E15B4-4180-5E8A-726A-7F09D80B0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44" name="Picture 4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B65339E-FFAB-173E-963E-7BA85B6D5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  <p:pic>
        <p:nvPicPr>
          <p:cNvPr id="45" name="Picture 4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0671ACC-2653-A179-1E2E-7FE46FB5A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051" y="4008162"/>
            <a:ext cx="1085883" cy="1527710"/>
          </a:xfrm>
          <a:prstGeom prst="rect">
            <a:avLst/>
          </a:prstGeom>
        </p:spPr>
      </p:pic>
      <p:pic>
        <p:nvPicPr>
          <p:cNvPr id="46" name="Picture 4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BD8491D-3F51-E9B3-BF55-215C01768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83" y="964262"/>
            <a:ext cx="1085883" cy="1527710"/>
          </a:xfrm>
          <a:prstGeom prst="rect">
            <a:avLst/>
          </a:prstGeom>
        </p:spPr>
      </p:pic>
      <p:pic>
        <p:nvPicPr>
          <p:cNvPr id="47" name="Picture 4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DD98EEF-1EE7-5AA1-C8F9-F49EE6D74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29" y="964262"/>
            <a:ext cx="1085883" cy="1527710"/>
          </a:xfrm>
          <a:prstGeom prst="rect">
            <a:avLst/>
          </a:prstGeom>
        </p:spPr>
      </p:pic>
      <p:pic>
        <p:nvPicPr>
          <p:cNvPr id="48" name="Picture 4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8010494-BC38-517F-F960-7D9065B41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9" y="4024112"/>
            <a:ext cx="1085883" cy="1527710"/>
          </a:xfrm>
          <a:prstGeom prst="rect">
            <a:avLst/>
          </a:prstGeom>
        </p:spPr>
      </p:pic>
      <p:pic>
        <p:nvPicPr>
          <p:cNvPr id="49" name="Picture 4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7D8A298-2477-01E0-E547-7765A22CE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141" y="2499947"/>
            <a:ext cx="1085883" cy="1527710"/>
          </a:xfrm>
          <a:prstGeom prst="rect">
            <a:avLst/>
          </a:prstGeom>
        </p:spPr>
      </p:pic>
      <p:pic>
        <p:nvPicPr>
          <p:cNvPr id="50" name="Picture 4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0ADD665-F1A9-1583-893D-DC54CEA26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358" y="4008162"/>
            <a:ext cx="1085883" cy="1527710"/>
          </a:xfrm>
          <a:prstGeom prst="rect">
            <a:avLst/>
          </a:prstGeom>
        </p:spPr>
      </p:pic>
      <p:pic>
        <p:nvPicPr>
          <p:cNvPr id="51" name="Picture 5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7485356-4B87-6BD9-4DAA-2762C3E95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74" y="2499947"/>
            <a:ext cx="1085883" cy="1527710"/>
          </a:xfrm>
          <a:prstGeom prst="rect">
            <a:avLst/>
          </a:prstGeom>
        </p:spPr>
      </p:pic>
      <p:pic>
        <p:nvPicPr>
          <p:cNvPr id="52" name="Picture 5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3916E81-B879-47F5-A1C4-71DC37205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784" y="2496402"/>
            <a:ext cx="1085883" cy="1527710"/>
          </a:xfrm>
          <a:prstGeom prst="rect">
            <a:avLst/>
          </a:prstGeom>
        </p:spPr>
      </p:pic>
      <p:pic>
        <p:nvPicPr>
          <p:cNvPr id="53" name="Picture 5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AD80BCF-9086-D04A-6FB0-DCBA146D3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402" y="4015251"/>
            <a:ext cx="1085883" cy="1527710"/>
          </a:xfrm>
          <a:prstGeom prst="rect">
            <a:avLst/>
          </a:prstGeom>
        </p:spPr>
      </p:pic>
      <p:pic>
        <p:nvPicPr>
          <p:cNvPr id="54" name="Picture 5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54621B6-203A-2A00-F90D-9EFAF756D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8" y="2480452"/>
            <a:ext cx="1085883" cy="1527710"/>
          </a:xfrm>
          <a:prstGeom prst="rect">
            <a:avLst/>
          </a:prstGeom>
        </p:spPr>
      </p:pic>
      <p:pic>
        <p:nvPicPr>
          <p:cNvPr id="55" name="Picture 5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7E11571-71F0-0EC9-089C-6DA75DF28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579" y="972237"/>
            <a:ext cx="1085883" cy="1527710"/>
          </a:xfrm>
          <a:prstGeom prst="rect">
            <a:avLst/>
          </a:prstGeom>
        </p:spPr>
      </p:pic>
      <p:pic>
        <p:nvPicPr>
          <p:cNvPr id="56" name="Picture 5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12ED1F3-B8F9-D847-FE58-525026768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65" y="2499947"/>
            <a:ext cx="1085883" cy="1527710"/>
          </a:xfrm>
          <a:prstGeom prst="rect">
            <a:avLst/>
          </a:prstGeom>
        </p:spPr>
      </p:pic>
      <p:pic>
        <p:nvPicPr>
          <p:cNvPr id="57" name="Picture 5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2D4BCD5-1DBE-86C5-B2C6-A2B219B10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260" y="972237"/>
            <a:ext cx="1085883" cy="1527710"/>
          </a:xfrm>
          <a:prstGeom prst="rect">
            <a:avLst/>
          </a:prstGeom>
        </p:spPr>
      </p:pic>
      <p:pic>
        <p:nvPicPr>
          <p:cNvPr id="58" name="Picture 5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3B2D1E56-7CB6-1B61-81A5-9A53C0AFF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914" y="952742"/>
            <a:ext cx="1085883" cy="1527710"/>
          </a:xfrm>
          <a:prstGeom prst="rect">
            <a:avLst/>
          </a:prstGeom>
        </p:spPr>
      </p:pic>
      <p:pic>
        <p:nvPicPr>
          <p:cNvPr id="59" name="Picture 5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587D2E7-A798-86F7-C50F-52E8CCC0B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7498" y="968692"/>
            <a:ext cx="1085883" cy="1527710"/>
          </a:xfrm>
          <a:prstGeom prst="rect">
            <a:avLst/>
          </a:prstGeom>
        </p:spPr>
      </p:pic>
      <p:pic>
        <p:nvPicPr>
          <p:cNvPr id="60" name="Picture 5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C24067C-B7CE-B75D-FC47-CD85C087E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526" y="4035632"/>
            <a:ext cx="1085883" cy="1527710"/>
          </a:xfrm>
          <a:prstGeom prst="rect">
            <a:avLst/>
          </a:prstGeom>
        </p:spPr>
      </p:pic>
      <p:pic>
        <p:nvPicPr>
          <p:cNvPr id="61" name="Picture 6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A9055A7-9B91-2D67-3D75-A92A6D998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111" y="2496402"/>
            <a:ext cx="1085883" cy="1527710"/>
          </a:xfrm>
          <a:prstGeom prst="rect">
            <a:avLst/>
          </a:prstGeom>
        </p:spPr>
      </p:pic>
      <p:pic>
        <p:nvPicPr>
          <p:cNvPr id="62" name="Picture 6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12E40AB-1D96-0840-4CD0-12304D472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024" y="4008162"/>
            <a:ext cx="1085883" cy="1527710"/>
          </a:xfrm>
          <a:prstGeom prst="rect">
            <a:avLst/>
          </a:prstGeom>
        </p:spPr>
      </p:pic>
      <p:pic>
        <p:nvPicPr>
          <p:cNvPr id="63" name="Picture 6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6F67352D-A768-C8D3-5BC8-E609A8E5C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795" y="4035632"/>
            <a:ext cx="1085883" cy="1527710"/>
          </a:xfrm>
          <a:prstGeom prst="rect">
            <a:avLst/>
          </a:prstGeom>
        </p:spPr>
      </p:pic>
      <p:pic>
        <p:nvPicPr>
          <p:cNvPr id="64" name="Picture 6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C3EF7E9-0BF9-C153-3BF4-A599604E2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883" y="2507922"/>
            <a:ext cx="1085883" cy="152771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718A943-CEBA-069C-0B31-800C98F6D66F}"/>
              </a:ext>
            </a:extLst>
          </p:cNvPr>
          <p:cNvSpPr/>
          <p:nvPr/>
        </p:nvSpPr>
        <p:spPr>
          <a:xfrm>
            <a:off x="-44768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C3794B2-5410-F8CD-0200-F0DB35D81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708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BA598-4F9A-AC65-9F44-95485DD3F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A065B4A-D5EB-1E07-C3DE-C638C72F6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56" y="972237"/>
            <a:ext cx="1085883" cy="1527710"/>
          </a:xfrm>
          <a:prstGeom prst="rect">
            <a:avLst/>
          </a:prstGeom>
        </p:spPr>
      </p:pic>
      <p:pic>
        <p:nvPicPr>
          <p:cNvPr id="7" name="Picture 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A39F4DE-5CB7-51BF-CDD7-E15FCCB00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442" y="4008162"/>
            <a:ext cx="1085883" cy="1527710"/>
          </a:xfrm>
          <a:prstGeom prst="rect">
            <a:avLst/>
          </a:prstGeom>
        </p:spPr>
      </p:pic>
      <p:pic>
        <p:nvPicPr>
          <p:cNvPr id="10" name="Picture 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1ECD3DB-4045-FA5F-E783-F1D8B632F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32" y="2499947"/>
            <a:ext cx="1085883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C3045BB-BA25-F18B-45A6-1E663D304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pic>
        <p:nvPicPr>
          <p:cNvPr id="5" name="Picture 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A817EDE-5284-47FC-0BBD-41648432A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552" y="972237"/>
            <a:ext cx="1085883" cy="1527710"/>
          </a:xfrm>
          <a:prstGeom prst="rect">
            <a:avLst/>
          </a:prstGeom>
        </p:spPr>
      </p:pic>
      <p:pic>
        <p:nvPicPr>
          <p:cNvPr id="12" name="Picture 1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EEC0754-AD68-8E36-B7CF-ED4540F21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064" y="4008162"/>
            <a:ext cx="1085883" cy="1527710"/>
          </a:xfrm>
          <a:prstGeom prst="rect">
            <a:avLst/>
          </a:prstGeom>
        </p:spPr>
      </p:pic>
      <p:pic>
        <p:nvPicPr>
          <p:cNvPr id="28" name="Picture 2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FC2A849F-525C-C933-59B6-D089096B2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711" y="2499947"/>
            <a:ext cx="1085883" cy="1527710"/>
          </a:xfrm>
          <a:prstGeom prst="rect">
            <a:avLst/>
          </a:prstGeom>
        </p:spPr>
      </p:pic>
      <p:pic>
        <p:nvPicPr>
          <p:cNvPr id="29" name="Picture 2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F841FD9-0506-BE50-B74A-582C4A4B6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9" y="968692"/>
            <a:ext cx="1085883" cy="1527710"/>
          </a:xfrm>
          <a:prstGeom prst="rect">
            <a:avLst/>
          </a:prstGeom>
        </p:spPr>
      </p:pic>
      <p:pic>
        <p:nvPicPr>
          <p:cNvPr id="30" name="Picture 2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850A646-9CC7-94EE-C64F-0947CE2E1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515" y="4029153"/>
            <a:ext cx="1085883" cy="1527710"/>
          </a:xfrm>
          <a:prstGeom prst="rect">
            <a:avLst/>
          </a:prstGeom>
        </p:spPr>
      </p:pic>
      <p:pic>
        <p:nvPicPr>
          <p:cNvPr id="31" name="Picture 3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A1A4C9C-3DA5-74FE-864E-459CFCD30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287" y="972237"/>
            <a:ext cx="1085883" cy="1527710"/>
          </a:xfrm>
          <a:prstGeom prst="rect">
            <a:avLst/>
          </a:prstGeom>
        </p:spPr>
      </p:pic>
      <p:pic>
        <p:nvPicPr>
          <p:cNvPr id="11" name="Picture 1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BF97093A-5B79-ADCA-2DFA-F4ED25B6F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051" y="4008162"/>
            <a:ext cx="1085883" cy="1527710"/>
          </a:xfrm>
          <a:prstGeom prst="rect">
            <a:avLst/>
          </a:prstGeom>
        </p:spPr>
      </p:pic>
      <p:pic>
        <p:nvPicPr>
          <p:cNvPr id="13" name="Picture 1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B901CFF-166A-98FF-D87E-1C345DDAC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83" y="964262"/>
            <a:ext cx="1085883" cy="1527710"/>
          </a:xfrm>
          <a:prstGeom prst="rect">
            <a:avLst/>
          </a:prstGeom>
        </p:spPr>
      </p:pic>
      <p:pic>
        <p:nvPicPr>
          <p:cNvPr id="20" name="Picture 19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57B2C4F-B98B-FC5F-8EE5-8BB0CABE5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029" y="964262"/>
            <a:ext cx="1085883" cy="1527710"/>
          </a:xfrm>
          <a:prstGeom prst="rect">
            <a:avLst/>
          </a:prstGeom>
        </p:spPr>
      </p:pic>
      <p:pic>
        <p:nvPicPr>
          <p:cNvPr id="24" name="Picture 2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A16AF665-F3AA-CBE8-F4C9-852D0773B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9" y="4024112"/>
            <a:ext cx="1085883" cy="1527710"/>
          </a:xfrm>
          <a:prstGeom prst="rect">
            <a:avLst/>
          </a:prstGeom>
        </p:spPr>
      </p:pic>
      <p:pic>
        <p:nvPicPr>
          <p:cNvPr id="33" name="Picture 32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2643EA9-3A83-6D88-496A-3DFCEE600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141" y="2499947"/>
            <a:ext cx="1085883" cy="1527710"/>
          </a:xfrm>
          <a:prstGeom prst="rect">
            <a:avLst/>
          </a:prstGeom>
        </p:spPr>
      </p:pic>
      <p:pic>
        <p:nvPicPr>
          <p:cNvPr id="36" name="Picture 3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E97D686-A850-1E19-B0DB-9D5974CC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358" y="4008162"/>
            <a:ext cx="1085883" cy="1527710"/>
          </a:xfrm>
          <a:prstGeom prst="rect">
            <a:avLst/>
          </a:prstGeom>
        </p:spPr>
      </p:pic>
      <p:pic>
        <p:nvPicPr>
          <p:cNvPr id="8" name="Picture 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8D6393B3-2E71-313F-50B7-D1F749B8F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74" y="2499947"/>
            <a:ext cx="1085883" cy="1527710"/>
          </a:xfrm>
          <a:prstGeom prst="rect">
            <a:avLst/>
          </a:prstGeom>
        </p:spPr>
      </p:pic>
      <p:pic>
        <p:nvPicPr>
          <p:cNvPr id="9" name="Picture 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A87744F-B1DB-78CA-FE6A-C1CCC3682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784" y="2496402"/>
            <a:ext cx="1085883" cy="1527710"/>
          </a:xfrm>
          <a:prstGeom prst="rect">
            <a:avLst/>
          </a:prstGeom>
        </p:spPr>
      </p:pic>
      <p:pic>
        <p:nvPicPr>
          <p:cNvPr id="14" name="Picture 13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AF4BB52-50B8-7542-8A8F-AF2FB78EA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402" y="4015251"/>
            <a:ext cx="1085883" cy="1527710"/>
          </a:xfrm>
          <a:prstGeom prst="rect">
            <a:avLst/>
          </a:prstGeom>
        </p:spPr>
      </p:pic>
      <p:pic>
        <p:nvPicPr>
          <p:cNvPr id="19" name="Picture 1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6CDFBC0-8EB3-03E7-97E3-6DDE4B53B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158" y="2480452"/>
            <a:ext cx="1085883" cy="1527710"/>
          </a:xfrm>
          <a:prstGeom prst="rect">
            <a:avLst/>
          </a:prstGeom>
        </p:spPr>
      </p:pic>
      <p:pic>
        <p:nvPicPr>
          <p:cNvPr id="27" name="Picture 2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09CFEE03-4279-0016-D620-E9B753A64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579" y="972237"/>
            <a:ext cx="1085883" cy="1527710"/>
          </a:xfrm>
          <a:prstGeom prst="rect">
            <a:avLst/>
          </a:prstGeom>
        </p:spPr>
      </p:pic>
      <p:pic>
        <p:nvPicPr>
          <p:cNvPr id="37" name="Picture 3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D05AD64F-65DA-9F04-7726-3C695CD16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65" y="2499947"/>
            <a:ext cx="1085883" cy="1527710"/>
          </a:xfrm>
          <a:prstGeom prst="rect">
            <a:avLst/>
          </a:prstGeom>
        </p:spPr>
      </p:pic>
      <p:pic>
        <p:nvPicPr>
          <p:cNvPr id="2" name="Picture 1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1599966D-C6DE-F96A-82CA-4FA158BD6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260" y="972237"/>
            <a:ext cx="1085883" cy="1527710"/>
          </a:xfrm>
          <a:prstGeom prst="rect">
            <a:avLst/>
          </a:prstGeom>
        </p:spPr>
      </p:pic>
      <p:pic>
        <p:nvPicPr>
          <p:cNvPr id="16" name="Picture 15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57EBED91-BC16-1D4F-8459-A8535FC86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914" y="952742"/>
            <a:ext cx="1085883" cy="1527710"/>
          </a:xfrm>
          <a:prstGeom prst="rect">
            <a:avLst/>
          </a:prstGeom>
        </p:spPr>
      </p:pic>
      <p:pic>
        <p:nvPicPr>
          <p:cNvPr id="17" name="Picture 16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ECE7EC2C-27B1-C18C-C016-CFD05FC2C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7498" y="968692"/>
            <a:ext cx="1085883" cy="1527710"/>
          </a:xfrm>
          <a:prstGeom prst="rect">
            <a:avLst/>
          </a:prstGeom>
        </p:spPr>
      </p:pic>
      <p:pic>
        <p:nvPicPr>
          <p:cNvPr id="21" name="Picture 20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7311C4ED-5A7E-CD3F-B2D4-C656E62F9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526" y="4035632"/>
            <a:ext cx="1085883" cy="1527710"/>
          </a:xfrm>
          <a:prstGeom prst="rect">
            <a:avLst/>
          </a:prstGeom>
        </p:spPr>
      </p:pic>
      <p:pic>
        <p:nvPicPr>
          <p:cNvPr id="25" name="Picture 2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2E829515-3D71-E178-F4DC-BC75BF6D2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111" y="2496402"/>
            <a:ext cx="1085883" cy="1527710"/>
          </a:xfrm>
          <a:prstGeom prst="rect">
            <a:avLst/>
          </a:prstGeom>
        </p:spPr>
      </p:pic>
      <p:pic>
        <p:nvPicPr>
          <p:cNvPr id="35" name="Picture 34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4AA29C7D-386F-7846-7EF8-F0DBE60A6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024" y="4008162"/>
            <a:ext cx="1085883" cy="1527710"/>
          </a:xfrm>
          <a:prstGeom prst="rect">
            <a:avLst/>
          </a:prstGeom>
        </p:spPr>
      </p:pic>
      <p:pic>
        <p:nvPicPr>
          <p:cNvPr id="38" name="Picture 37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C86C15E4-B266-B874-C46E-33F6CE305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795" y="4035632"/>
            <a:ext cx="1085883" cy="1527710"/>
          </a:xfrm>
          <a:prstGeom prst="rect">
            <a:avLst/>
          </a:prstGeom>
        </p:spPr>
      </p:pic>
      <p:pic>
        <p:nvPicPr>
          <p:cNvPr id="39" name="Picture 38" descr="A yellow sun drawing on a white background&#10;&#10;Description automatically generated">
            <a:extLst>
              <a:ext uri="{FF2B5EF4-FFF2-40B4-BE49-F238E27FC236}">
                <a16:creationId xmlns:a16="http://schemas.microsoft.com/office/drawing/2014/main" id="{90CF163D-F86D-931A-81A1-4EE7F4F46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883" y="2507922"/>
            <a:ext cx="1085883" cy="152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98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77005-35BD-3785-485B-FCFC71544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54FCFA-7BB3-3E0C-7A68-5561E5D5E599}"/>
              </a:ext>
            </a:extLst>
          </p:cNvPr>
          <p:cNvSpPr txBox="1"/>
          <p:nvPr/>
        </p:nvSpPr>
        <p:spPr>
          <a:xfrm>
            <a:off x="5511545" y="3066170"/>
            <a:ext cx="1619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21 star, 9 dash</a:t>
            </a:r>
          </a:p>
        </p:txBody>
      </p:sp>
    </p:spTree>
    <p:extLst>
      <p:ext uri="{BB962C8B-B14F-4D97-AF65-F5344CB8AC3E}">
        <p14:creationId xmlns:p14="http://schemas.microsoft.com/office/powerpoint/2010/main" val="60544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60967-77D5-ABC6-5630-D9F049278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C9A5FA63-3758-D9B4-8AB5-E6E7C6202E21}"/>
              </a:ext>
            </a:extLst>
          </p:cNvPr>
          <p:cNvGrpSpPr/>
          <p:nvPr/>
        </p:nvGrpSpPr>
        <p:grpSpPr>
          <a:xfrm>
            <a:off x="262265" y="964262"/>
            <a:ext cx="11593777" cy="4592601"/>
            <a:chOff x="262265" y="964262"/>
            <a:chExt cx="11593777" cy="4592601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8F1074F0-2499-09F0-66AC-727C4E237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056" y="972237"/>
              <a:ext cx="1085883" cy="1527710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4BF0154-3447-2502-C007-7A0F20EC2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0442" y="4008162"/>
              <a:ext cx="1085883" cy="1527710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94F78A68-850A-30CB-D2E9-CD0D1645D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58232" y="2499947"/>
              <a:ext cx="1085883" cy="1527710"/>
            </a:xfrm>
            <a:prstGeom prst="rect">
              <a:avLst/>
            </a:prstGeom>
          </p:spPr>
        </p:pic>
        <p:pic>
          <p:nvPicPr>
            <p:cNvPr id="4" name="Picture 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8726CA66-20A4-1346-11EA-A49E9A9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0462" y="2499947"/>
              <a:ext cx="1085884" cy="1527710"/>
            </a:xfrm>
            <a:prstGeom prst="rect">
              <a:avLst/>
            </a:prstGeom>
          </p:spPr>
        </p:pic>
        <p:pic>
          <p:nvPicPr>
            <p:cNvPr id="18" name="Picture 17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974D079-B592-DCEA-1172-922B16E3D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8789" y="972237"/>
              <a:ext cx="1085884" cy="1527710"/>
            </a:xfrm>
            <a:prstGeom prst="rect">
              <a:avLst/>
            </a:prstGeom>
          </p:spPr>
        </p:pic>
        <p:pic>
          <p:nvPicPr>
            <p:cNvPr id="22" name="Picture 2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9F5A994C-EFC2-9A1C-1267-52C7C4BBE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2" y="2499947"/>
              <a:ext cx="1085884" cy="1527710"/>
            </a:xfrm>
            <a:prstGeom prst="rect">
              <a:avLst/>
            </a:prstGeom>
          </p:spPr>
        </p:pic>
        <p:pic>
          <p:nvPicPr>
            <p:cNvPr id="6" name="Picture 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6813B4A8-1652-8C77-8D30-F46E0C0B3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7524" y="972237"/>
              <a:ext cx="1085884" cy="1527710"/>
            </a:xfrm>
            <a:prstGeom prst="rect">
              <a:avLst/>
            </a:prstGeom>
          </p:spPr>
        </p:pic>
        <p:pic>
          <p:nvPicPr>
            <p:cNvPr id="15" name="Picture 14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99C6ECC4-FC97-939C-E017-6339BC3951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9345" y="4011706"/>
              <a:ext cx="1088403" cy="1531255"/>
            </a:xfrm>
            <a:prstGeom prst="rect">
              <a:avLst/>
            </a:prstGeom>
          </p:spPr>
        </p:pic>
        <p:pic>
          <p:nvPicPr>
            <p:cNvPr id="23" name="Picture 22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305CE8AC-22C1-E77F-42B6-538C307E5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114" y="4011706"/>
              <a:ext cx="1088403" cy="1531255"/>
            </a:xfrm>
            <a:prstGeom prst="rect">
              <a:avLst/>
            </a:prstGeom>
          </p:spPr>
        </p:pic>
        <p:pic>
          <p:nvPicPr>
            <p:cNvPr id="26" name="Picture 25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5E79863-DCB4-2AF0-664B-5FFA23D54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3769" y="4011706"/>
              <a:ext cx="1088403" cy="1531255"/>
            </a:xfrm>
            <a:prstGeom prst="rect">
              <a:avLst/>
            </a:prstGeom>
          </p:spPr>
        </p:pic>
        <p:pic>
          <p:nvPicPr>
            <p:cNvPr id="32" name="Picture 31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0313E6BB-A71D-7F1C-2560-BD95875567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2656" y="968692"/>
              <a:ext cx="1085884" cy="1527710"/>
            </a:xfrm>
            <a:prstGeom prst="rect">
              <a:avLst/>
            </a:prstGeom>
          </p:spPr>
        </p:pic>
        <p:pic>
          <p:nvPicPr>
            <p:cNvPr id="34" name="Picture 33" descr="A white rectangular object with a black border&#10;&#10;Description automatically generated">
              <a:extLst>
                <a:ext uri="{FF2B5EF4-FFF2-40B4-BE49-F238E27FC236}">
                  <a16:creationId xmlns:a16="http://schemas.microsoft.com/office/drawing/2014/main" id="{5DB52978-6384-9309-9691-41303075F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00020" y="2496402"/>
              <a:ext cx="1085884" cy="1527710"/>
            </a:xfrm>
            <a:prstGeom prst="rect">
              <a:avLst/>
            </a:prstGeom>
          </p:spPr>
        </p:pic>
        <p:pic>
          <p:nvPicPr>
            <p:cNvPr id="5" name="Picture 4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1604B765-8BF4-E867-E17A-A5F6F8AD9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6552" y="972237"/>
              <a:ext cx="1085883" cy="1527710"/>
            </a:xfrm>
            <a:prstGeom prst="rect">
              <a:avLst/>
            </a:prstGeom>
          </p:spPr>
        </p:pic>
        <p:pic>
          <p:nvPicPr>
            <p:cNvPr id="12" name="Picture 1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B0EFE38-5B5E-E752-BF9A-C0747A6BA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15064" y="4008162"/>
              <a:ext cx="1085883" cy="1527710"/>
            </a:xfrm>
            <a:prstGeom prst="rect">
              <a:avLst/>
            </a:prstGeom>
          </p:spPr>
        </p:pic>
        <p:pic>
          <p:nvPicPr>
            <p:cNvPr id="28" name="Picture 2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F3C61C56-5915-B110-8E07-F19636CF1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6711" y="2499947"/>
              <a:ext cx="1085883" cy="1527710"/>
            </a:xfrm>
            <a:prstGeom prst="rect">
              <a:avLst/>
            </a:prstGeom>
          </p:spPr>
        </p:pic>
        <p:pic>
          <p:nvPicPr>
            <p:cNvPr id="29" name="Picture 2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141E12D6-2F0C-D276-4533-4ECB1A896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70159" y="968692"/>
              <a:ext cx="1085883" cy="1527710"/>
            </a:xfrm>
            <a:prstGeom prst="rect">
              <a:avLst/>
            </a:prstGeom>
          </p:spPr>
        </p:pic>
        <p:pic>
          <p:nvPicPr>
            <p:cNvPr id="30" name="Picture 2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4FF351C-9B40-8816-BEE7-EAB3F02EB8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8515" y="4029153"/>
              <a:ext cx="1085883" cy="1527710"/>
            </a:xfrm>
            <a:prstGeom prst="rect">
              <a:avLst/>
            </a:prstGeom>
          </p:spPr>
        </p:pic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CA5E1F55-A2D6-B972-16D8-3ED641AEB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01287" y="972237"/>
              <a:ext cx="1085883" cy="1527710"/>
            </a:xfrm>
            <a:prstGeom prst="rect">
              <a:avLst/>
            </a:prstGeom>
          </p:spPr>
        </p:pic>
        <p:pic>
          <p:nvPicPr>
            <p:cNvPr id="11" name="Picture 1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AE2FEAD-B54B-C80C-82BC-45FE8B310C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71051" y="4008162"/>
              <a:ext cx="1085883" cy="1527710"/>
            </a:xfrm>
            <a:prstGeom prst="rect">
              <a:avLst/>
            </a:prstGeom>
          </p:spPr>
        </p:pic>
        <p:pic>
          <p:nvPicPr>
            <p:cNvPr id="13" name="Picture 1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16B3578F-65E8-D9FD-DE24-DFDFC494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1683" y="964262"/>
              <a:ext cx="1085883" cy="1527710"/>
            </a:xfrm>
            <a:prstGeom prst="rect">
              <a:avLst/>
            </a:prstGeom>
          </p:spPr>
        </p:pic>
        <p:pic>
          <p:nvPicPr>
            <p:cNvPr id="20" name="Picture 1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214719E-3AA2-0C78-54E5-801B8C132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35029" y="964262"/>
              <a:ext cx="1085883" cy="1527710"/>
            </a:xfrm>
            <a:prstGeom prst="rect">
              <a:avLst/>
            </a:prstGeom>
          </p:spPr>
        </p:pic>
        <p:pic>
          <p:nvPicPr>
            <p:cNvPr id="24" name="Picture 2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78DD95D-E169-9EC2-5E29-269911840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299" y="4024112"/>
              <a:ext cx="1085883" cy="1527710"/>
            </a:xfrm>
            <a:prstGeom prst="rect">
              <a:avLst/>
            </a:prstGeom>
          </p:spPr>
        </p:pic>
        <p:pic>
          <p:nvPicPr>
            <p:cNvPr id="33" name="Picture 3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2C837B7-B5C9-8B50-F90E-5AB2B5DFC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66141" y="2499947"/>
              <a:ext cx="1085883" cy="1527710"/>
            </a:xfrm>
            <a:prstGeom prst="rect">
              <a:avLst/>
            </a:prstGeom>
          </p:spPr>
        </p:pic>
        <p:pic>
          <p:nvPicPr>
            <p:cNvPr id="36" name="Picture 35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00DF216C-08B8-4615-1F86-823CDD4DD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58358" y="4008162"/>
              <a:ext cx="1085883" cy="1527710"/>
            </a:xfrm>
            <a:prstGeom prst="rect">
              <a:avLst/>
            </a:prstGeom>
          </p:spPr>
        </p:pic>
        <p:pic>
          <p:nvPicPr>
            <p:cNvPr id="8" name="Picture 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70F7487-21EF-C674-ED4C-929AA423F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84074" y="2499947"/>
              <a:ext cx="1085883" cy="1527710"/>
            </a:xfrm>
            <a:prstGeom prst="rect">
              <a:avLst/>
            </a:prstGeom>
          </p:spPr>
        </p:pic>
        <p:pic>
          <p:nvPicPr>
            <p:cNvPr id="9" name="Picture 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B21B1FA7-ED0B-46DA-92E6-19D0FD8E1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34784" y="2496402"/>
              <a:ext cx="1085883" cy="1527710"/>
            </a:xfrm>
            <a:prstGeom prst="rect">
              <a:avLst/>
            </a:prstGeom>
          </p:spPr>
        </p:pic>
        <p:pic>
          <p:nvPicPr>
            <p:cNvPr id="14" name="Picture 1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C9178872-E4DB-FBB2-204F-7EDF457349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93402" y="4015251"/>
              <a:ext cx="1085883" cy="1527710"/>
            </a:xfrm>
            <a:prstGeom prst="rect">
              <a:avLst/>
            </a:prstGeom>
          </p:spPr>
        </p:pic>
        <p:pic>
          <p:nvPicPr>
            <p:cNvPr id="19" name="Picture 1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CB304F4D-DF0D-40F1-92AF-20DBF5DC3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70158" y="2480452"/>
              <a:ext cx="1085883" cy="1527710"/>
            </a:xfrm>
            <a:prstGeom prst="rect">
              <a:avLst/>
            </a:prstGeom>
          </p:spPr>
        </p:pic>
        <p:pic>
          <p:nvPicPr>
            <p:cNvPr id="27" name="Picture 2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0820637E-9624-C799-9A5C-F0047C35E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1579" y="972237"/>
              <a:ext cx="1085883" cy="1527710"/>
            </a:xfrm>
            <a:prstGeom prst="rect">
              <a:avLst/>
            </a:prstGeom>
          </p:spPr>
        </p:pic>
        <p:pic>
          <p:nvPicPr>
            <p:cNvPr id="37" name="Picture 3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35F5943-2283-C320-119F-A637BA4CA6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2265" y="2499947"/>
              <a:ext cx="1085883" cy="15277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6371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0D625-FC91-49EB-E029-EC081552C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E56B5BA9-6F05-1A72-5921-81A54C60A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62" y="2499947"/>
            <a:ext cx="1085884" cy="1527710"/>
          </a:xfrm>
          <a:prstGeom prst="rect">
            <a:avLst/>
          </a:prstGeom>
        </p:spPr>
      </p:pic>
      <p:pic>
        <p:nvPicPr>
          <p:cNvPr id="18" name="Picture 17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5F735215-5F37-2C7D-9D6E-F17AB34AA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789" y="972237"/>
            <a:ext cx="1085884" cy="1527710"/>
          </a:xfrm>
          <a:prstGeom prst="rect">
            <a:avLst/>
          </a:prstGeom>
        </p:spPr>
      </p:pic>
      <p:pic>
        <p:nvPicPr>
          <p:cNvPr id="22" name="Picture 2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9C0DE591-D66F-3D55-98C3-B9AEF907C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2" y="2499947"/>
            <a:ext cx="1085884" cy="1527710"/>
          </a:xfrm>
          <a:prstGeom prst="rect">
            <a:avLst/>
          </a:prstGeom>
        </p:spPr>
      </p:pic>
      <p:pic>
        <p:nvPicPr>
          <p:cNvPr id="6" name="Picture 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0A8B591-24F1-CB91-0642-20ECC6309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524" y="972237"/>
            <a:ext cx="1085884" cy="1527710"/>
          </a:xfrm>
          <a:prstGeom prst="rect">
            <a:avLst/>
          </a:prstGeom>
        </p:spPr>
      </p:pic>
      <p:pic>
        <p:nvPicPr>
          <p:cNvPr id="15" name="Picture 14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BD252F63-93FE-DC07-096F-2CF61E01C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345" y="4011706"/>
            <a:ext cx="1088403" cy="1531255"/>
          </a:xfrm>
          <a:prstGeom prst="rect">
            <a:avLst/>
          </a:prstGeom>
        </p:spPr>
      </p:pic>
      <p:pic>
        <p:nvPicPr>
          <p:cNvPr id="23" name="Picture 22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31392EA4-C99D-EA36-F6B1-3FA68BA07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114" y="4011706"/>
            <a:ext cx="1088403" cy="1531255"/>
          </a:xfrm>
          <a:prstGeom prst="rect">
            <a:avLst/>
          </a:prstGeom>
        </p:spPr>
      </p:pic>
      <p:pic>
        <p:nvPicPr>
          <p:cNvPr id="26" name="Picture 25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791989C-FB29-8F33-A1F2-AFBD4AE0E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769" y="4011706"/>
            <a:ext cx="1088403" cy="1531255"/>
          </a:xfrm>
          <a:prstGeom prst="rect">
            <a:avLst/>
          </a:prstGeom>
        </p:spPr>
      </p:pic>
      <p:pic>
        <p:nvPicPr>
          <p:cNvPr id="32" name="Picture 31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F61B822B-DF9F-6B66-ECAD-B4BAA6B1B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2656" y="968692"/>
            <a:ext cx="1085884" cy="1527710"/>
          </a:xfrm>
          <a:prstGeom prst="rect">
            <a:avLst/>
          </a:prstGeom>
        </p:spPr>
      </p:pic>
      <p:pic>
        <p:nvPicPr>
          <p:cNvPr id="34" name="Picture 33" descr="A white rectangular object with a black border&#10;&#10;Description automatically generated">
            <a:extLst>
              <a:ext uri="{FF2B5EF4-FFF2-40B4-BE49-F238E27FC236}">
                <a16:creationId xmlns:a16="http://schemas.microsoft.com/office/drawing/2014/main" id="{7B64F88D-FB5F-7140-F71F-4B2FEB9EE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0020" y="2496402"/>
            <a:ext cx="1085884" cy="152771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106FE94-DB6A-71B5-4B45-84961BE2C383}"/>
              </a:ext>
            </a:extLst>
          </p:cNvPr>
          <p:cNvSpPr/>
          <p:nvPr/>
        </p:nvSpPr>
        <p:spPr>
          <a:xfrm>
            <a:off x="0" y="0"/>
            <a:ext cx="12273757" cy="6858000"/>
          </a:xfrm>
          <a:prstGeom prst="rect">
            <a:avLst/>
          </a:prstGeom>
          <a:solidFill>
            <a:schemeClr val="bg2">
              <a:lumMod val="10000"/>
              <a:alpha val="699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396A06-3368-8611-8430-1780CB2145F8}"/>
              </a:ext>
            </a:extLst>
          </p:cNvPr>
          <p:cNvGrpSpPr/>
          <p:nvPr/>
        </p:nvGrpSpPr>
        <p:grpSpPr>
          <a:xfrm>
            <a:off x="262265" y="964262"/>
            <a:ext cx="11593777" cy="4592601"/>
            <a:chOff x="262265" y="964262"/>
            <a:chExt cx="11593777" cy="4592601"/>
          </a:xfrm>
        </p:grpSpPr>
        <p:pic>
          <p:nvPicPr>
            <p:cNvPr id="3" name="Picture 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4868B9E-6393-54D3-4C75-17EBD3C6A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0056" y="972237"/>
              <a:ext cx="1085883" cy="1527710"/>
            </a:xfrm>
            <a:prstGeom prst="rect">
              <a:avLst/>
            </a:prstGeom>
          </p:spPr>
        </p:pic>
        <p:pic>
          <p:nvPicPr>
            <p:cNvPr id="7" name="Picture 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329B4D3C-D937-D1CE-18B0-AE0395130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10442" y="4008162"/>
              <a:ext cx="1085883" cy="1527710"/>
            </a:xfrm>
            <a:prstGeom prst="rect">
              <a:avLst/>
            </a:prstGeom>
          </p:spPr>
        </p:pic>
        <p:pic>
          <p:nvPicPr>
            <p:cNvPr id="10" name="Picture 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8A4490D-A3C2-69EC-7AC1-3DBF9DC69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8232" y="2499947"/>
              <a:ext cx="1085883" cy="1527710"/>
            </a:xfrm>
            <a:prstGeom prst="rect">
              <a:avLst/>
            </a:prstGeom>
          </p:spPr>
        </p:pic>
        <p:pic>
          <p:nvPicPr>
            <p:cNvPr id="5" name="Picture 4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C8B9E08-4A08-4EF2-F1E5-44489F76FD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6552" y="972237"/>
              <a:ext cx="1085883" cy="1527710"/>
            </a:xfrm>
            <a:prstGeom prst="rect">
              <a:avLst/>
            </a:prstGeom>
          </p:spPr>
        </p:pic>
        <p:pic>
          <p:nvPicPr>
            <p:cNvPr id="12" name="Picture 11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2AAA7D8-52C0-DC03-0A49-C98E74CDF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5064" y="4008162"/>
              <a:ext cx="1085883" cy="1527710"/>
            </a:xfrm>
            <a:prstGeom prst="rect">
              <a:avLst/>
            </a:prstGeom>
          </p:spPr>
        </p:pic>
        <p:pic>
          <p:nvPicPr>
            <p:cNvPr id="28" name="Picture 2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5417E520-F737-9329-93C3-114C36366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46711" y="2499947"/>
              <a:ext cx="1085883" cy="1527710"/>
            </a:xfrm>
            <a:prstGeom prst="rect">
              <a:avLst/>
            </a:prstGeom>
          </p:spPr>
        </p:pic>
        <p:pic>
          <p:nvPicPr>
            <p:cNvPr id="29" name="Picture 2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475C1DA3-8CAE-5BC0-2E8D-FE5A87153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70159" y="968692"/>
              <a:ext cx="1085883" cy="1527710"/>
            </a:xfrm>
            <a:prstGeom prst="rect">
              <a:avLst/>
            </a:prstGeom>
          </p:spPr>
        </p:pic>
        <p:pic>
          <p:nvPicPr>
            <p:cNvPr id="30" name="Picture 2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4F0175F-6E8A-E54F-7E06-3358D613C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8515" y="4029153"/>
              <a:ext cx="1085883" cy="1527710"/>
            </a:xfrm>
            <a:prstGeom prst="rect">
              <a:avLst/>
            </a:prstGeom>
          </p:spPr>
        </p:pic>
        <p:pic>
          <p:nvPicPr>
            <p:cNvPr id="31" name="Picture 3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EED64151-8A84-CE9F-5550-07F86E7FE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1287" y="972237"/>
              <a:ext cx="1085883" cy="1527710"/>
            </a:xfrm>
            <a:prstGeom prst="rect">
              <a:avLst/>
            </a:prstGeom>
          </p:spPr>
        </p:pic>
        <p:pic>
          <p:nvPicPr>
            <p:cNvPr id="11" name="Picture 10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FEA716B-769D-F3E4-6C76-1DF2F94B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71051" y="4008162"/>
              <a:ext cx="1085883" cy="1527710"/>
            </a:xfrm>
            <a:prstGeom prst="rect">
              <a:avLst/>
            </a:prstGeom>
          </p:spPr>
        </p:pic>
        <p:pic>
          <p:nvPicPr>
            <p:cNvPr id="13" name="Picture 1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B0D5C8DF-8DA3-836E-9D9D-E4BD6BDC3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41683" y="964262"/>
              <a:ext cx="1085883" cy="1527710"/>
            </a:xfrm>
            <a:prstGeom prst="rect">
              <a:avLst/>
            </a:prstGeom>
          </p:spPr>
        </p:pic>
        <p:pic>
          <p:nvPicPr>
            <p:cNvPr id="20" name="Picture 19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F93F98F3-1ECE-1837-0F61-2F867644F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5029" y="964262"/>
              <a:ext cx="1085883" cy="1527710"/>
            </a:xfrm>
            <a:prstGeom prst="rect">
              <a:avLst/>
            </a:prstGeom>
          </p:spPr>
        </p:pic>
        <p:pic>
          <p:nvPicPr>
            <p:cNvPr id="24" name="Picture 2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8E8DA35-9C3C-1B15-A62D-F1787ABBA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6299" y="4024112"/>
              <a:ext cx="1085883" cy="1527710"/>
            </a:xfrm>
            <a:prstGeom prst="rect">
              <a:avLst/>
            </a:prstGeom>
          </p:spPr>
        </p:pic>
        <p:pic>
          <p:nvPicPr>
            <p:cNvPr id="33" name="Picture 32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2819F9E-1E42-BB75-35B2-EFC35D61A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6141" y="2499947"/>
              <a:ext cx="1085883" cy="1527710"/>
            </a:xfrm>
            <a:prstGeom prst="rect">
              <a:avLst/>
            </a:prstGeom>
          </p:spPr>
        </p:pic>
        <p:pic>
          <p:nvPicPr>
            <p:cNvPr id="36" name="Picture 35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8B56AA38-5E92-0A69-6E90-634C27AFA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58358" y="4008162"/>
              <a:ext cx="1085883" cy="1527710"/>
            </a:xfrm>
            <a:prstGeom prst="rect">
              <a:avLst/>
            </a:prstGeom>
          </p:spPr>
        </p:pic>
        <p:pic>
          <p:nvPicPr>
            <p:cNvPr id="8" name="Picture 7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2013F86C-EC5C-3B86-5F16-9B04705F8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4074" y="2499947"/>
              <a:ext cx="1085883" cy="1527710"/>
            </a:xfrm>
            <a:prstGeom prst="rect">
              <a:avLst/>
            </a:prstGeom>
          </p:spPr>
        </p:pic>
        <p:pic>
          <p:nvPicPr>
            <p:cNvPr id="9" name="Picture 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BD093743-1473-4F0D-5654-AB0626FBD6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4784" y="2496402"/>
              <a:ext cx="1085883" cy="1527710"/>
            </a:xfrm>
            <a:prstGeom prst="rect">
              <a:avLst/>
            </a:prstGeom>
          </p:spPr>
        </p:pic>
        <p:pic>
          <p:nvPicPr>
            <p:cNvPr id="14" name="Picture 13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D8CFF256-E586-3F66-556E-74AF6A772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93402" y="4015251"/>
              <a:ext cx="1085883" cy="1527710"/>
            </a:xfrm>
            <a:prstGeom prst="rect">
              <a:avLst/>
            </a:prstGeom>
          </p:spPr>
        </p:pic>
        <p:pic>
          <p:nvPicPr>
            <p:cNvPr id="19" name="Picture 18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AFD5090-030C-7989-4598-80D497F84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70158" y="2480452"/>
              <a:ext cx="1085883" cy="1527710"/>
            </a:xfrm>
            <a:prstGeom prst="rect">
              <a:avLst/>
            </a:prstGeom>
          </p:spPr>
        </p:pic>
        <p:pic>
          <p:nvPicPr>
            <p:cNvPr id="27" name="Picture 2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6527653A-7A1F-7C62-172A-63559052A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1579" y="972237"/>
              <a:ext cx="1085883" cy="1527710"/>
            </a:xfrm>
            <a:prstGeom prst="rect">
              <a:avLst/>
            </a:prstGeom>
          </p:spPr>
        </p:pic>
        <p:pic>
          <p:nvPicPr>
            <p:cNvPr id="37" name="Picture 36" descr="A yellow sun drawing on a white background&#10;&#10;Description automatically generated">
              <a:extLst>
                <a:ext uri="{FF2B5EF4-FFF2-40B4-BE49-F238E27FC236}">
                  <a16:creationId xmlns:a16="http://schemas.microsoft.com/office/drawing/2014/main" id="{A0A73481-6F9B-81A7-23D9-04D636D91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265" y="2499947"/>
              <a:ext cx="1085883" cy="15277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0206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3787</TotalTime>
  <Words>27</Words>
  <Application>Microsoft Macintosh PowerPoint</Application>
  <PresentationFormat>Widescreen</PresentationFormat>
  <Paragraphs>6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Misha O'Keeffe</dc:creator>
  <cp:lastModifiedBy>Misha OKeeffe</cp:lastModifiedBy>
  <cp:revision>42</cp:revision>
  <dcterms:created xsi:type="dcterms:W3CDTF">2024-10-25T19:51:27Z</dcterms:created>
  <dcterms:modified xsi:type="dcterms:W3CDTF">2025-11-11T23:21:44Z</dcterms:modified>
</cp:coreProperties>
</file>

<file path=docProps/thumbnail.jpeg>
</file>